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58" r:id="rId6"/>
    <p:sldId id="270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8" r:id="rId17"/>
    <p:sldId id="282" r:id="rId18"/>
    <p:sldId id="273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2:23.2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2264 3442,'72'20,"10"-5,0-4,1-4,0-3,74-7,-60 2,412-1,-483 1,0-2,0 0,-1-2,0-1,0-1,0-1,-1-1,0-1,0-1,-1-1,-1-1,0-1,-1-1,-1-1,0-1,-1 0,-1-2,-1 0,0-1,1-4,5-14,-2-1,-1-1,-3 0,-1-2,-2 0,7-34,-4 10,-3-1,-2 0,-4-1,-3 0,-2 0,-4 0,-2 0,-3 0,-9-28,5 57,-2 1,-2-1,-1 2,-2 0,-1 1,-2 1,-2 1,-24-29,29 40,-1 0,-2 2,0 0,-1 1,-1 2,0 0,-2 1,0 1,-1 1,0 2,-1 0,-1 2,0 1,0 1,-1 1,0 2,-1 0,1 2,-18 0,14 3,1 1,0 2,0 1,0 1,0 2,1 0,0 3,0 0,1 2,0 1,1 2,-24 14,9-1,1 2,2 2,1 2,1 1,2 2,-22 29,22-21,2 2,2 1,1 2,3 1,3 1,1 1,-1 11,7-7,2 1,3 1,2 0,3 0,2 1,3 0,3 28,1-68,1 1,0-1,2 0,0 0,1 0,1-1,0 1,2-1,0-1,1 1,1-1,0-1,1 0,1-1,1 0,0 0,1-2,0 1,1-2,2 2,36 17,1-1,1-3,1-3,1-1,1-4,1-2,1-2,38 3,157 23,1-11,1-11,1-11,234-24,-277 5,-1-10,-1-8,-2-10,87-32,-70-3,-2-9,-5-11,124-74,-297 144,-2-1,0-2,-2-3,-1-1,-1-2,-2-2,-2-2,33-38,-65 66,0 0,-1-1,0 1,-1-1,1 0,-2 0,0 0,0-1,-1 1,0-1,0 0,-1 1,-1-1,0 0,0 0,-1 0,-1-3,0-26,-2 1,-1-1,-2 1,-1 0,-4-3,-4-13,-3 2,-2 0,-2 1,-3 1,-2 2,-1 0,-34-39,-33-14,-5 4,-3 5,-92-61,83 67,-4 4,-3 6,-4 6,-2 4,-4 7,-51-14,14 27,-3 7,-1 7,-1 8,-2 8,0 7,0 8,-73 12,-25-5,262-4,0-1,0 1,0 1,0 0,0 0,0 1,1 0,-1 0,1 1,0 1,0 0,1 0,-1 0,1 1,0 0,1 1,-1 0,1 0,-1 3,-30 38,-129 138,84-105,3 3,-65 89,125-148,15-18,-36 40,2 3,3 1,2 2,2 1,1 4,-101 227,125-262,2 0,0 0,2 1,0 0,2 0,1 0,0-1,3 13,-1 24,-2-27,-1-13,1 1,0-1,2 0,0 1,1-1,1 0,1-1,1 1,1-1,8 18,9-4,2 0,1-2,1-1,2-2,1 0,1-2,1-2,1-1,32 16,-55-32,151 90,5-8,107 39,-232-109,30 16,2-2,1-4,1-4,2-2,0-4,1-4,21 0,-63-11,1-2,0-1,-1-2,1-1,-1-2,0-2,0-1,20-8,-43 11,0-1,-1 0,0-1,0-1,0 0,-1-1,0 0,-1-1,1 0,-2-1,1 0,-2-1,2-1,2-8,0-1,-1 0,-1 0,-2-1,0 0,-1-1,-1 0,-1 0,-1-1,-1 0,-2 1,0-1,-1 0,-2 0,0 0,-1 0,-2 0,-1-5,-11-40,-2 0,-3 1,-3 1,-3 1,-3 2,-2 1,-25-34,-52-68,-8 5,-16-6,6 8,-7 5,-7 6,-6 7,-25-9,132 118,-2 2,-1 2,-2 1,0 3,-2 1,0 3,-18-4,55 19,0 0,-1 1,1 0,-1 1,0 0,0 1,0 0,0 0,0 1,1 1,-1 0,0 0,0 1,0 0,1 1,-1 1,1-1,0 2,0-1,0 1,-8 6,-7 15,0 1,2 1,1 1,2 1,0 1,2 1,2 1,1 0,1 1,-3 17,-7 28,5 1,2 2,5-1,2 8,-13 261,-17-98,34-224,1 0,1 1,2 0,1 0,1 0,1 0,2-1,0 1,3 0,0-1,1 0,2-1,1 0,9 16,15 21,4-1,2-3,2-1,4-2,1-2,3-2,2-2,3-3,1-2,3-2,1-3,2-3,2-3,1-2,1-4,2-2,1-3,20 2,19 4,2-5,0-5,1-4,1-5,-1-6,2-4,87-12,-170 10,-1-2,0-1,1-1,-2-2,1-1,-1-1,0-1,-1-2,0 0,-1-2,-1-1,0-1,-1-2,0 0,15-16,-7-6,-2 0,-2-3,-2 0,9-22,138-257,160-557,-321 848,-1 0,-2-2,-1 1,-2-1,-1 0,-2 0,-1 0,-2-1,0 1,-3 0,-1 0,-1 0,-2 0,-1 1,-2 0,-8-18,-20-8,-2 2,-2 2,-3 2,-3 1,-1 3,-2 2,-3 3,-20-12,64 47,-174-136,-7 8,-18 1,114 80,-2 3,-2 5,-2 4,-2 5,-61-13,150 47,-56-16,-1 4,0 2,-1 4,-65-1,-413 15,523-4,0 3,1 0,-1 1,1 2,0 1,1 1,0 1,-20 10,-241 114,15 0,-337 199,243-133,129-28,1 53,-84 112,223-177,27 22,52-126,-31 75,-81 125,122-238,-3 2,2 1,0 0,0 0,2 1,1-1,0 2,2-1,0 5,6 148,0-156,2 0,0 0,1 0,1-1,0 0,2 0,0-1,5 7,3 8,94 113,-22-44,57 78,-124-150,2-2,1-1,1 0,1-2,1-1,3-1,229 125,-86-53,-80-57,2-5,92 17,149 50,-39-43,-81-24,148-20,-255-12,593 0,-167-45,-418 33,0-6,-2-4,4-7,124-25,190-33,-228 33,-115 30,-1-4,-2-4,-1-3,-2-5,20-14,115-51,-155 69,-2-3,-2-2,-1-3,-3-3,14-17,-9-36,-41 57,-5 15,-2 0,-1 0,-1-1,-1-1,-2 0,-1 0,-1-1,-2 0,-1-8,-4-190,-3 210,0 0,-1 0,-1 0,-1 0,-1 1,0 0,-2 0,0 1,-1 0,0 1,-2 0,0 1,-7-7,-24-24,-2 1,-2 3,-36-24,-32-20,-4 5,-4 5,-2 6,-43-13,-130-59,274 133,-57-26,-1 4,-2 4,-79-16,-218-26,309 59,-1 3,0 4,0 2,-20 5,-5-2,-41 0,-122 0,-48 15,236-5,1 2,0 4,2 3,0 3,1 3,-7 7,-142 70,44 2,119-65,-67 40,-2-4,-76 30,-171 70,-5-9,242-102,43 2,82-58,-1 0,0 0,-1-1,0-1,0 0,0 0,-1-1,0-1,0 1,-1-2,-8 2,-159 24,177-28,0-1,0 0,0-1,-1 1,1 0,0-1,0 0,0 0,0 0,-1 0,1 0,0-1,0 1,0-1,0 0,0 0,0 0,0 0,0 0,0-1,1 1,-1-1,0 0,1 0,-1 0,1 0,0 0,0-1,0 1,0-1,0 1,0-1,1 0,-1 0,1 0,0 0,0 0,0 0,0 0,0 0,1 0,-1 0,1 0,0 0,0-2,3-4,1 0,0 0,0 1,1 0,0-1,1 2,0-1,0 1,0 0,1 0,2-1,19-23,238-229,-108 111,103-72,-58 45,-41 51,-89 76,308-217,-197 158,-183 107,0 0,0 0,0 0,0 0,1 1,-1-1,0 0,1 1,-1-1,0 1,1-1,-1 1,1-1,-1 1,1 0,-1 0,1 0,-1 0,1 0,-1 0,1 0,-1 0,1 1,-1-1,0 1,1-1,-1 1,1-1,-1 1,0 0,0 0,1-1,-1 1,0 0,0 0,0 0,0 1,0-1,0 0,0 0,0 0,-1 1,1-1,0 0,-1 1,1-1,-1 1,1-1,-1 0,0 1,0-1,0 1,1-1,-1 1,-1-1,1 1,0-1,0 1,-1 0,-1 9,-1 1,0-1,0-1,-2 1,1 0,-1-1,-1 0,0 0,-6 7,-17 32,-159 280,20 9,79-158,-5-33,-36 5,-229 153,280-216,-51 52,98-110,25-27,1 1,-1 1,1-1,1 1,-1 0,1 0,0 1,0 0,1-1,0 2,0-1,1 0,0 1,0 0,0-1,1 1,1 0,-1 5,2-11,0 1,0-1,0 0,1 0,-1 0,1 0,-1 0,1 0,0 0,0 0,0 0,0 0,0-1,0 1,1 0,-1-1,0 1,1 0,-1-1,1 0,0 1,0-1,-1 0,1 0,0 0,0 0,0 0,0-1,0 1,0 0,0-1,0 0,0 1,1-1,84-2,207-52,0-15,1260-370,-1454 409,12-3,4 2,-1-6,-2-5,104-55,-102 2,-63 59,1 1,2 3,1 2,26-8,145-24,-114 16,-73 27,1 2,1 1,1 3,0 1,0 2,1 2,0 2,12 1,242 11,-240-17,49-1,-104 13,0-1,0 1,0 0,0 0,0 0,0 0,0 1,0-1,-1 1,1 0,0 0,-1 0,0 0,1 0,-1 0,0 1,0-1,0 1,0-1,-1 1,1 0,-1 0,1 0,-1 0,0 0,0 0,0 0,-1 0,1 0,-1 0,0 1,-2 232,2-56,-3-170,0 0,0 0,-1 0,0 0,-1-1,0 0,-1 0,1 0,-2 0,1-1,-1 0,-1-1,1 0,-1 0,-5 4,-46 51,52-52,-1-1,1 0,-2 0,1-1,-1 0,0 0,-1-1,1-1,-2 1,1-1,-5 1,-61 45,-3-28,9 8,-41 38,-36 4,-4-6,-2-7,-3-7,-2-7,-2-6,-49 1,-630 109,659-120,-441 59,-754 26,1056-86,-134-31,450 1,0-1,1 1,-1 0,0 0,0 0,1 1,-1-1,0 1,0-1,1 1,-1 0,0 0,1 0,-1 0,1 1,0-1,-1 1,1-1,0 1,0 0,0 0,0 0,0 0,0 0,1 0,-1 0,1 1,-1-1,1 1,0-1,0 1,0 0,0-1,1 1,-1 0,1-1,-1 1,1 0,0 0,0-1,0 1,1 2,0 1,1-1,0-1,-1 1,2 0,-1 0,0-1,1 1,0-1,0 0,1 1,-1-2,1 1,-1 0,1-1,0 1,1-1,-1 0,1-1,-1 1,1-1,0 0,0 0,-1 0,2-1,2 1,20 11,200 85,-108-43,-21-2,82 36,-30-9,30 4,-117-68,-1 3,0 3,33 18,187 53,-212-73,169 31,-95-6,63 7,8-20,4 24,-161-46,0-2,1-3,0-2,0-3,3-3,41 1,375 1,-203-46,-161 21,30-3,285-28,-184 19,-1 9,13-43,-45-25,-19-13,-69 35,-25-34,61-63,-18 28,12-29,-3-2,-38 36,-9-11,-91 121,-1 0,-1-1,-1 0,-2 0,-1-1,-2-1,-1 1,0-11,-4-234,-4 232,-2 0,-1 0,-3 0,-1 1,-3 0,-1 1,-17-35,-56-110,-48-43,-37-4,-35-23,35 82,107 112,-3 3,-2 3,-3 2,-31-14,-213-99,36 47,229 97,-1 1,0 3,-42-9,-130-44,220 72,-83-24,-1 5,-1 3,-1 5,-82-2,-677 16,620 21,-62 5,-53 23,12-24,-45 24,40 1,296-48,0 1,0 2,1 2,-38 14,19-7,-144 17,22 24,49-10,-14 45,40-30,-70 56,169-112,0 0,1 1,0 0,0 0,1 1,0-1,0 1,0 1,1-1,1 1,-4 8,2-5,-27 55,-25 60,-3-12,13-46,-35 77,14 35,32-18,30-119,1 0,2 1,2-1,3 1,1 7,0 34,-2 771,26-703,-25-145,0 0,1-1,0 1,1-1,0 1,0-1,1 0,0 0,0 0,1-1,0 0,0 1,1-2,0 1,0-1,3 2,79 78,95-3,-77-32,-87-44,0 0,-1-2,2 0,-1-2,1 0,-1-1,1-1,0 0,-1-2,1 0,0-2,-1 0,0-1,10-3,122-20,-100 9,-33 13,-1-1,0 0,0-2,0 0,-1-1,0 0,0-1,7-8,11-8,-17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3:59.67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1085 643,'-50'43,"-122"53,127-68,1 2,1 2,1 2,-22 24,-124 150,49-33,47-43,91-130,0-1,0 0,0 0,0 1,0-1,1 1,-1-1,0 1,1-1,-1 1,1-1,0 1,-1-1,1 1,0 0,0-1,0 1,0-1,0 1,1 0,-1-1,0 1,1-1,-1 1,1-1,-1 1,1-1,0 1,0-1,0 1,-1-1,1 0,1 0,-1 0,0 1,0-1,0 0,1 0,-1 0,0-1,1 1,-1 0,1 0,-1-1,1 1,-1-1,1 1,-1-1,1 0,-1 0,1 1,0-1,1 0,27 1,0 0,1-2,-1-1,0-1,0-2,0-1,12-4,70-12,392-56,-404 58,0 3,1 6,60 1,137-14,244 23,-329-24,548 25,-241-1,-173-24,-173 0,-69 1,-103 24,1 0,0-1,0 1,0-1,-1 0,1 0,0 0,-1 0,1 0,-1-1,1 1,-1-1,0 0,1 1,-1-1,0 0,0 0,0-1,-1 1,1 0,0 0,-1-1,0 1,1-1,-1 0,0 1,0-1,-1 0,1 0,0 1,-1-1,0 0,0 0,1 0,-2 0,1 0,0 1,-1-1,1 0,-1 0,0 0,0 1,-1-3,-7-1,0 0,0 1,-1 0,1 1,-1 0,0 0,-1 1,1 1,-1 0,1 0,-1 1,1 0,-11 1,-26-5,-191-24,161 21,-1 4,1 3,-4 3,-31 0,-257-1,223 22,-413 46,160-48,-53-7,273 14,61-5,-255 28,162-33,2 10,-20 13,179-33,0-2,-1-2,1-2,-1-3,-9-2,58 3,0 0,0 0,0 0,0 0,0 0,0-1,0 1,0-1,0 1,0-1,0 0,0 1,0-1,1 0,-1 0,0 0,1-1,-1 1,1 0,-1-1,1 1,-1-1,1 1,0-1,0 0,0 1,0-1,0 0,0 0,0 0,1 0,-1 0,1 0,-1 0,1 0,0 0,0 0,0 0,0 0,0 0,0 0,1 0,-1 0,0 0,1 1,0-1,-1 0,1 0,1-1,7-17,-4 8,1-1,0 1,1 1,0-1,1 1,0 0,1 1,0 0,1 0,0 1,-2 2,0 2,1-1,0 1,-1 0,2 1,-1 0,0 1,1 0,0 0,3 0,191-45,126-26,-205 38,79-30,-140 51,123-56,45-39,-50 26,116-11,-117 18,242-104,-155 68,16 23,-252 79,0 2,0 2,1 1,0 1,30 0,121-19,43 25,-98 23,-115-22,0 1,0 0,0 1,-1 1,0 0,0 1,0 0,2 3,39 16,-14-8,100 27,66 6,-133-17,-74-31,0-1,0 0,0 0,0 1,0-1,0 0,0 0,0 0,0 0,-1 0,1 0,0 0,-1-1,1 1,-1 0,1-1,-1 1,1-1,-1 1,1-1,-1 0,0 0,1 0,-1 0,1 0,-1 0,0 0,1 0,-2-1,3 1,-316-2,215-3,-1292-12,1121 18,-135 23,87-13,-53 21,298-22,-244 15,63-25,223 6,-1 1,1 2,1 1,0 2,0 1,1 1,-18 13,-37 14,73-36,1 0,0 1,0 0,0 1,1 0,0 1,1 0,-1 1,2 0,-1 1,-4 6,11-12,-1 0,0 1,0-1,0-1,0 1,0-1,-1 1,0-1,1-1,-1 1,0-1,-1 0,1 0,-4 1,-22 10,27-10,0 0,0-1,1 2,0-1,-1 0,1 1,0-1,1 1,-1 0,1 0,0 0,0 0,0 0,0 1,0 0,-14 28,-28 52,34-74,0 0,0 1,1 0,1 0,0 1,1 1,0-1,1 1,0 0,1 2,-18 40,13-44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4:18.27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692 415,'423'1,"-384"1,1 3,-1 1,0 2,0 2,-1 2,0 1,13 8,219 58,-187-66,0-4,1-4,0-3,42-7,18 3,25 2,54 1,172-23,-231 5,0 6,65 8,-54 33,-1 18,-100-26,18 13,-92-34,0-1,0 1,0 0,0 0,0 0,0-1,0 1,0 0,0 0,0 0,0-1,-1 1,1 0,0 0,-1-1,1 1,0 0,-1 0,1-1,-1 1,1 0,-1-1,1 1,-1-1,0 1,1-1,-1 1,0-1,1 1,-1-1,0 0,0 1,1-1,-1 0,0 0,0 1,0-1,1 0,-1 0,0 0,0 0,0 0,1 0,-1 0,0 0,0-1,0 1,1 0,-1 0,0-1,0 1,1 0,-1-1,0 1,0-1,0 0,1 1,-1483 29,1049-31,398 4,0 2,0 2,0 1,-29 10,-78 14,-141-5,-271 92,491-104,9-2,0 1,0 3,1 2,-40 21,-211 91,-7-1,310-128,-1 0,1 0,0 1,0-1,0 0,0 1,0-1,0 1,0 0,0 0,1 0,-1 0,1 0,-1 0,1 0,0 0,0 0,0 1,0-1,0 0,0 1,1-1,-1 1,1-1,0 1,-1-1,1 1,0-1,1 1,-1-1,0 1,1-1,-1 1,1-1,0 0,0 1,0-1,0 0,0 1,1-1,-1 0,0 0,1 0,0 0,-1-1,1 1,0 0,0-1,2 2,34 11,1-2,0-2,0-2,36 4,5 1,58 7,1-6,0-6,37-6,454-5,-96-24,-215 28,-86-27,880 27,-900 24,-205-25,-6 1,1 0,0 0,0 0,0 0,0 0,0-1,-1 1,1-1,0 0,0 0,0 0,0 0,0-1,0 1,0-1,0 0,0 0,0 0,0 0,-1 0,1-1,-1 1,1-1,-1 1,1-1,-1 0,0 0,0 0,0-1,0 1,0 0,0-1,-1 1,1-1,-1 0,1 1,-1-1,0 0,0 0,-1 0,1 0,-1 1,1-2,-5-24,-1-1,-1 0,-1 1,-2 0,-1 1,-4-6,-29-96,-9-66,50-123,-1 303,-1-1,0 1,-2 0,1 0,-2 0,0 1,0 0,-2 1,1-1,-10-9,12 15,-1 1,0 0,0 0,0 0,-1 1,0 0,-1 0,1 1,-1 0,0 1,0 0,0 0,-1 1,1 0,-1 1,0 0,0 1,-121-44,33 8,-39 1,-111-51,28 35,9 4,12 46,-54-8,164 0,-1 4,0 3,-14 5,-5-1,96 1,-1 0,1 0,0 2,0-1,0 2,0 0,1 0,-1 1,-5 4,-3 1,-281 121,143-82,23 20,-85 26,140-66,-98 70,129-89,1-2,-2-3,1-2,-29-1,57-4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4:44.1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4:46.62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544 125,'34'15,"121"16,-36 1,89 33,-52-38,44 24,-97-25,-127-17,-439-9,45 0,400-2,0 0,0-1,0 0,0-2,1 0,0-1,0-1,1-1,-1 0,-2-3,-48-21,30 15,0-1,0-2,2-1,-32-27,22 16,38 28,1 0,-1 0,1 0,0 0,0-1,0 0,1-1,0 1,0-1,0 0,1 0,0 0,0-1,0 1,1-1,0 0,0 0,-1-6,2-7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5:02.12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1435 899,'-66'1,"16"1,1-3,-1-1,1-3,-41-10,-165-67,-166-100,298 129,17 9,3-11,103 55,-1 0,1 0,-1-1,1 1,-1 0,1-1,0 1,-1 0,1-1,0 1,-1-1,1 1,0-1,0 1,-1-1,1 1,0 0,0-1,0 0,0 1,-1-1,1 1,0-1,0 1,0-1,0 1,0-1,0 1,1-1,-1 1,0-1,0 1,0-1,0 1,1-1,-1 1,0-1,0 1,1 0,-1-1,0 1,1-1,-1 1,0 0,1-1,-1 1,1 0,-1-1,1 1,-1 0,0 0,1-1,-1 1,1 0,-1 0,1 0,0 0,-1 0,1 0,-1 0,1 0,-1 0,1 0,-1 0,39-5,-38 5,262-35,-209 22,0 2,1 3,54-1,124-16,37-2,87 28,-422 0,-157-12,152 3,-1 2,0 4,-13 3,71-1,-8-1,-1-2,1 0,-1-1,1-1,0 0,-9-6,-1 2,-115-36,-42-19,-8-1,89 27,48 16,58 22,-1 0,1 0,0 0,-1 1,1-1,0 0,-1 1,1-1,0 0,-1 1,1 0,0-1,0 1,-1 0,1 0,0-1,0 1,0 0,0 0,0 0,0 0,1 1,-1-1,0 0,0 0,1 0,-1 1,1-1,-1 0,1 1,-1-1,1 0,0 1,0-1,0 1,0-1,0 0,0 1,0-1,0 1,0-1,1 2,1 8,1 1,0-1,1 0,0 0,0 0,1-1,1 1,0-1,0 0,1-1,0 1,1-1,0-1,3 3,22 29,4 1,2 0,1-3,3-1,0-3,13 6,9 10,99 93,-13-42,-53-32,8-30,-41-21,-33-9,1-1,0-2,1-1,-1-2,1-1,0-1,-1-2,4-2,45 2,-77 1,0 0,0 0,0 0,0 0,0-1,0 0,0 0,0 0,0-1,0 1,0-1,-1 0,1-1,-1 1,0-1,1 0,-1 0,0 0,-1-1,1 1,-1-1,1 0,1-3,122-184,-54 45,-66 122,-1 1,-1-1,-1 0,-1 0,-1 0,-1 0,-1-1,-2 1,-2-17,3 35,1 1,-1-1,0 0,0 0,0 1,-1-1,0 1,0-1,-1 1,1 0,-1 0,0 0,0 0,-1 0,0 1,1-1,-2 1,1 0,0 0,-1 1,0-1,1 1,-1 0,-1 1,1-1,0 1,-1 0,1 0,-1 0,1 1,-1 0,0 0,-3 0,-23-2,0-2,0-1,0-1,1-2,0-1,-12-7,-62-23,42 26,19 2,-1 3,0 1,-1 3,-7 1,-163 6,62 21,150-23,-1 0,0 0,0 0,1 1,-1-1,0 1,0 0,1 1,-1-1,1 1,-1 0,1 0,0 0,0 1,0-1,0 1,0 0,0 0,1 0,-3 3,-24 38,20-33,1 0,1 1,0 1,0-1,2 1,-1 1,2-1,-1 1,2 0,0 0,1 0,-1 9,3-14,0-1,0 1,-1 0,0-1,0 1,-1-1,0 0,-1 0,0 0,0 0,0-1,-1 0,-4 5,-15 28,-34 34,-45-24,100-49,0 0,0 0,-1 1,1-1,1 1,-1 0,0 0,0 0,1 0,-1 0,1 0,0 1,-1 0,1-1,0 1,1 0,-1 0,0 0,1 0,0 0,0 0,0 0,0 1,0-1,0 0,1 1,0-1,-1 2,9 99,-7-100,0 0,-1 0,2 0,-1 0,0 0,1-1,0 1,0 0,0-1,0 1,1-1,-1 0,1 0,0 0,0 0,0 0,0 0,0-1,0 0,1 0,0 0,-1 0,1 0,0-1,0 1,0-1,0 0,17 5,0 0,-1 1,0 2,0 0,-1 1,11 8,130 80,-41 2,-93-76,1-1,2-1,0-1,1-2,1-1,0-1,6 0,-26-11,0-1,0 0,0 0,1-2,-1 1,1-1,0-1,0 0,0 0,0-2,0 1,0-1,0-1,0 0,0-1,0 0,9-4,43-28,-44 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5:22.60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915 239,'-17'-1,"0"0,0 0,0-2,0 0,0-1,1 0,-11-6,-162-52,-33-62,207 118,0 1,-1 1,1 1,-1 0,0 1,0 0,0 2,0 0,-1 0,-13 4,-23-2,-65-2,288 15,-9 31,81 33,123 29,-312-91,1-2,1-2,45 4,60 35,12-3,-29-49,-116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5:33.3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409 285,'19'0,"0"1,0 0,0 2,0 0,0 1,-1 0,1 2,5 3,267 105,-254-98,0-1,1-2,0-1,1-2,0-2,1-2,-1-1,1-2,30-3,476-1,-322-36,101-65,-174 64,-149 37,-1 1,1 0,-1 0,0-1,1 1,-1-1,1 1,-1-1,0 1,0-1,1 0,-1 0,0 0,0 1,0-1,0 0,0 0,0-1,0 1,0 0,0 0,-1 0,1-1,0 1,-1 0,1-1,-1 1,1 0,-1-1,0 1,0-1,1 1,-1 0,0-1,0 1,-1-1,1 1,0-1,0 1,-1 0,1-1,-1 1,1-1,-1 1,1 0,-1 0,0-1,0 1,1 0,-1 0,0 0,0 0,0 0,-1 0,1 0,-13-19,-1 2,-1 0,-1 0,0 2,-1 0,0 1,-13-7,-90-40,-47 12,131 42,-13 1,0 1,-1 3,1 2,-15 3,-2-1,-122 24,-67 28,91-11,72-11,-81 42,7-22,-7-19,-208-30,253-2,107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2T16:45:44.36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23 283,'36'20,"357"170,-201-118,-81-37,104 21,191-17,-89 6,-124-15,152-3,179-29,-191 53,65-24,41 0,545-28,-548-26,75 28,-279-32,-110 10,31-28,-150 47,0 1,0-1,0 0,0 0,0 0,0 0,-1 0,1-1,-1 1,0-1,1 0,-1 1,0-1,-1 0,1 0,-1 0,1-1,-1 1,0 0,0 0,0-1,0 1,-1-1,0 1,1-1,-1 1,0 0,-1-1,1 1,-1-1,1 1,-1-1,0 1,0 0,-1 0,1 0,0-1,-1 1,0 0,0 1,0-1,0 0,0 1,-1-1,1 1,-1-1,0 1,0 0,1 0,-2 0,-111-82,2 31,69 42,1-2,0-2,1-2,-23-13,48 22,-1 1,0 1,0 1,-1 1,1 0,-1 1,-3 1,-78-17,-48-24,-1 8,-9 4,60 16,0 5,-78 1,105 10,-180-11,204 3,-104-29,129 26,0 1,-1 2,1 0,-2 1,1 1,0 2,-1 0,0 1,-5 1,-477 4,267-30,36 3,-13-3,-527 28,456-26,-852 25,855 1,131 44,92-22,-57 11,16-34,80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28E8-E12C-4448-BA64-82AAC75DF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707D3-29F6-4E78-928D-879F3DAF4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11378-7913-447F-9772-29C800FB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84F84-F47C-40C3-88B3-C067987E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F1882-7B64-498C-B929-EB7DED0A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3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8DBB-F7A1-46BB-9951-7F92297B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2B69B-D4E0-49CC-8D43-5FF5EF498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7722-C8B6-4C6E-87F8-B3445F2D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4FAD7-6730-4FF8-944C-06BFD7FC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0403-31EA-40D0-B6E5-8B72D9D2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5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2A905-9B50-40F3-899A-4DCD39B34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5A005-0F94-4BC8-93BD-D143C10D7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D2C9C-D862-41B2-8847-EF8E6A3B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F42F-0F57-41DD-8271-A64BA068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AEC21-F8D8-46F5-BCC0-D4329E91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9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7623-3866-49BF-B0CE-A9096447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C063-CB52-489B-BD3F-E0E7C448D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A2A0-20A6-42B8-80D6-6D1DF4302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1055C-B201-40EA-A963-8D4A25A7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BBC27-F25A-4488-855B-EC67DF84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3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800B-BA62-4642-8AC9-086BBF47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104EC-D8E2-46FB-B02B-CFC6F666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5127-B77F-4722-9226-2377F266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25F28-8D6F-4AF5-9919-BB06CF33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4A21B-A31A-40AF-B73B-5DC43F2F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3A09-4FED-45D2-AAFD-254DC67A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C78A0-5B51-41C2-ACC4-B3BC1A83D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3647C-EE1C-4CE4-8163-BD5C38095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7DFC9-9BAA-4E21-8983-8A2886B3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06A16-688E-41B5-88DE-BF84C582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F6E36-B267-44B6-868E-AE426FC1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5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8B19-F9D4-426A-8DC6-55CE96A6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5535A-C7F2-4898-9D82-EBD6D9A6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92AFD-39F3-455E-A920-FA62016F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6E6A2-EC6C-4307-B6D6-1D73BE72C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25DCA-A567-44A0-9B4C-86541A0FE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9B37D-F36E-4269-A4B0-A195DBDA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6F11-C0AD-46D0-8FB9-076C3B70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ECCF6-6257-4277-8E09-BE49D257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5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2175-0720-40F7-B734-D5A80204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29053-676C-4B26-B728-5DF7CE86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8D057-22D9-40AA-92DA-BCBDF130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10511-C71F-482B-A8EB-AF3DDEEC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3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AEACA-8DA2-4FC5-AE5F-B22F668A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99AD0-C21E-4859-972D-5CA52EF6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22099-66EC-4FA8-8AC7-77E7EB7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23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2F5-2340-4762-B310-89685495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A2CCA-9A6B-4FBB-A8CD-C415F16A2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87301-AEFC-45E5-8FBE-5E8CC2A5C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B1EC-7C24-41C9-9A30-D1C6BFE5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9555-BEC9-41EE-8210-C40A6F5E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3518C-2CA4-460C-9773-B94942BA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1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A411-9412-4D4F-B55A-90393C86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F8C1D-8217-4D0A-A4BB-2DCFAE4F9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75A3E-4A44-4F1B-8E1B-47846B2F5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39E0E-8D0A-4B77-A2F8-0FE14A4E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D508A-1A87-4635-AF6C-302997BC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B431F-9ECE-4A6B-B7BF-6AFE0451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290BB-390C-4B29-B48B-D0E3DE49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19AD-4F68-4082-958E-D5123CEF4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9D7CE-A040-4C35-8585-D5BC8B8A1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42D4-6C3D-4551-AD44-8973E5F29229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402B8-C6B7-4D48-B99D-7750648E9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7C6A8-EF39-4A4C-A269-BEE143B55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4146-D53C-447C-99AC-42C29EA6D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40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CB97-6B96-4779-958E-E89694C7C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Person-Centred Planning to inform annual reviews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6FBA4-4D25-45F9-9FD6-9DB896DC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Ben Westley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SENDCO, Wynstream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388132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0EA366-EF79-4F43-AA85-9D79C259870C}"/>
                  </a:ext>
                </a:extLst>
              </p14:cNvPr>
              <p14:cNvContentPartPr/>
              <p14:nvPr/>
            </p14:nvContentPartPr>
            <p14:xfrm>
              <a:off x="5652873" y="2926371"/>
              <a:ext cx="1501920" cy="54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0EA366-EF79-4F43-AA85-9D79C25987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2873" y="2746371"/>
                <a:ext cx="1681560" cy="9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25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8E7DE3-C475-4638-9F4A-A1A86E6FCFF1}"/>
                  </a:ext>
                </a:extLst>
              </p14:cNvPr>
              <p14:cNvContentPartPr/>
              <p14:nvPr/>
            </p14:nvContentPartPr>
            <p14:xfrm>
              <a:off x="1052793" y="2050131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8E7DE3-C475-4638-9F4A-A1A86E6FCF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53" y="187049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2C2576-8B56-40EB-96E8-250BDCA8B775}"/>
                  </a:ext>
                </a:extLst>
              </p14:cNvPr>
              <p14:cNvContentPartPr/>
              <p14:nvPr/>
            </p14:nvContentPartPr>
            <p14:xfrm>
              <a:off x="857313" y="2005491"/>
              <a:ext cx="546840" cy="137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2C2576-8B56-40EB-96E8-250BDCA8B7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673" y="1825851"/>
                <a:ext cx="726480" cy="4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64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39B662-6C41-4210-99D2-26796D3F8BCF}"/>
                  </a:ext>
                </a:extLst>
              </p14:cNvPr>
              <p14:cNvContentPartPr/>
              <p14:nvPr/>
            </p14:nvContentPartPr>
            <p14:xfrm>
              <a:off x="1663353" y="2151291"/>
              <a:ext cx="629280" cy="46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39B662-6C41-4210-99D2-26796D3F8B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713" y="1971651"/>
                <a:ext cx="80892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5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FD1C3A-B37D-4A2C-9860-CD2BDDBAF70F}"/>
                  </a:ext>
                </a:extLst>
              </p14:cNvPr>
              <p14:cNvContentPartPr/>
              <p14:nvPr/>
            </p14:nvContentPartPr>
            <p14:xfrm>
              <a:off x="2718513" y="2324811"/>
              <a:ext cx="612720" cy="15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FD1C3A-B37D-4A2C-9860-CD2BDDBAF7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8513" y="2145171"/>
                <a:ext cx="792360" cy="5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66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E17A74-EECD-405E-B988-25EAFBA4BF3A}"/>
                  </a:ext>
                </a:extLst>
              </p14:cNvPr>
              <p14:cNvContentPartPr/>
              <p14:nvPr/>
            </p14:nvContentPartPr>
            <p14:xfrm>
              <a:off x="3972393" y="2298531"/>
              <a:ext cx="925200" cy="18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E17A74-EECD-405E-B988-25EAFBA4BF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2393" y="2118531"/>
                <a:ext cx="1104840" cy="5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79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A7D465-FF3C-4CB6-A190-230938386D87}"/>
                  </a:ext>
                </a:extLst>
              </p14:cNvPr>
              <p14:cNvContentPartPr/>
              <p14:nvPr/>
            </p14:nvContentPartPr>
            <p14:xfrm>
              <a:off x="915273" y="5402811"/>
              <a:ext cx="2308320" cy="32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7D465-FF3C-4CB6-A190-230938386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633" y="5223171"/>
                <a:ext cx="2487960" cy="6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79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Planning Alternative Tomorrows with Hope (PATH)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2A0D-CD14-4D3D-A6A4-E2B29DC5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274618"/>
            <a:ext cx="11039764" cy="55833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b="1" dirty="0">
                <a:latin typeface="Comic Sans MS" panose="030F0702030302020204" pitchFamily="66" charset="0"/>
              </a:rPr>
              <a:t>What next?</a:t>
            </a:r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Inform discussion and interim target setting at annual review meeting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Copy and paste photo of PATH into aspirations section of child’s voice on Hub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Adults follow up actions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Printed copies shared with home and class teacher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PATH used for planning approaches, activities or adaptations for pupil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Planning Alternative Tomorrows with Hope (PATH)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2A0D-CD14-4D3D-A6A4-E2B29DC5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274618"/>
            <a:ext cx="11039764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b="1" dirty="0">
                <a:latin typeface="Comic Sans MS" panose="030F0702030302020204" pitchFamily="66" charset="0"/>
              </a:rPr>
              <a:t>Other uses beyond the annual review</a:t>
            </a: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PATH for pupils with persistently low attendance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PATH for pupils with autism diagnosis</a:t>
            </a:r>
            <a:endParaRPr lang="en-GB" sz="3600" b="1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Transition: inviting receiving secondary school in for Year 6 pupils in summer term / sharing with secondary staff</a:t>
            </a:r>
          </a:p>
        </p:txBody>
      </p:sp>
    </p:spTree>
    <p:extLst>
      <p:ext uri="{BB962C8B-B14F-4D97-AF65-F5344CB8AC3E}">
        <p14:creationId xmlns:p14="http://schemas.microsoft.com/office/powerpoint/2010/main" val="116235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Planning Alternative Tomorrows with Hope (PATH)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2A0D-CD14-4D3D-A6A4-E2B29DC5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945"/>
            <a:ext cx="10515600" cy="429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Comic Sans MS" panose="030F0702030302020204" pitchFamily="66" charset="0"/>
              </a:rPr>
              <a:t>Session Aims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To consider: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how a PATH meeting works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the components of a PATH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uses of a PATH ‘after the event’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CB97-6B96-4779-958E-E89694C7C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6FBA4-4D25-45F9-9FD6-9DB896DC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9839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Ben Westley</a:t>
            </a:r>
          </a:p>
          <a:p>
            <a:r>
              <a:rPr lang="en-GB" sz="3200" b="1" dirty="0">
                <a:latin typeface="Comic Sans MS" panose="030F0702030302020204" pitchFamily="66" charset="0"/>
              </a:rPr>
              <a:t>bwestley@ecfschools.org.uk</a:t>
            </a:r>
          </a:p>
        </p:txBody>
      </p:sp>
    </p:spTree>
    <p:extLst>
      <p:ext uri="{BB962C8B-B14F-4D97-AF65-F5344CB8AC3E}">
        <p14:creationId xmlns:p14="http://schemas.microsoft.com/office/powerpoint/2010/main" val="287982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E335F4-5F8C-4909-B11D-3A070139D6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Planning Alternative Tomorrows with Hope (PATH)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2A0D-CD14-4D3D-A6A4-E2B29DC5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945"/>
            <a:ext cx="10515600" cy="3041015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Child’s voice central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Team approach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Visual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Focused on aspirations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Focused on removing barriers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8C4C8-130B-42E7-B8A3-C9265CD958A6}"/>
              </a:ext>
            </a:extLst>
          </p:cNvPr>
          <p:cNvSpPr txBox="1"/>
          <p:nvPr/>
        </p:nvSpPr>
        <p:spPr>
          <a:xfrm>
            <a:off x="944880" y="582168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0557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Planning Alternative Tomorrows with Hope (PATH)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2A0D-CD14-4D3D-A6A4-E2B29DC5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945"/>
            <a:ext cx="10515600" cy="429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Comic Sans MS" panose="030F0702030302020204" pitchFamily="66" charset="0"/>
              </a:rPr>
              <a:t>Session Aims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To consider: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how a PATH meeting works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the components of a PATH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uses of a PATH ‘after the event’, including for annual reviews</a:t>
            </a:r>
          </a:p>
        </p:txBody>
      </p:sp>
    </p:spTree>
    <p:extLst>
      <p:ext uri="{BB962C8B-B14F-4D97-AF65-F5344CB8AC3E}">
        <p14:creationId xmlns:p14="http://schemas.microsoft.com/office/powerpoint/2010/main" val="20455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Planning Alternative Tomorrows with Hope (PATH)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2A0D-CD14-4D3D-A6A4-E2B29DC5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Look at examples 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First thoughts, questions or reactions?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2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6489D-9170-4E17-8FE7-3D11578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404793" cy="71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B736F-1EDC-4CFD-B3EC-F5D46B90F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854" y="3080701"/>
            <a:ext cx="1519238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FD2EC-0442-46FF-B19B-54602C96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960" y="3080700"/>
            <a:ext cx="865571" cy="1123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5F521-0D52-4AEB-A1EB-BEDD8D048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218" y="3429000"/>
            <a:ext cx="3667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E335F4-5F8C-4909-B11D-3A070139D6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8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A5EDD6-D565-4A3F-8C62-D4BE4DD19384}"/>
                  </a:ext>
                </a:extLst>
              </p14:cNvPr>
              <p14:cNvContentPartPr/>
              <p14:nvPr/>
            </p14:nvContentPartPr>
            <p14:xfrm>
              <a:off x="8578593" y="-20229"/>
              <a:ext cx="2653200" cy="163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A5EDD6-D565-4A3F-8C62-D4BE4DD193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8593" y="-200229"/>
                <a:ext cx="2832840" cy="19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62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1582-1FBF-4B2C-B6B5-CBEA78FC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FBD60-068B-4794-9FDB-9EDBC9A5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64" y="-51356"/>
            <a:ext cx="10686471" cy="688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94710E-A3E0-40A4-9BBD-AACAEDA95011}"/>
                  </a:ext>
                </a:extLst>
              </p14:cNvPr>
              <p14:cNvContentPartPr/>
              <p14:nvPr/>
            </p14:nvContentPartPr>
            <p14:xfrm>
              <a:off x="9806193" y="4959291"/>
              <a:ext cx="1692000" cy="55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94710E-A3E0-40A4-9BBD-AACAEDA950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553" y="4779651"/>
                <a:ext cx="1871640" cy="9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220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237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Person-Centred Planning to inform annual reviews</vt:lpstr>
      <vt:lpstr>PowerPoint Presentation</vt:lpstr>
      <vt:lpstr>Planning Alternative Tomorrows with Hope (PATH)</vt:lpstr>
      <vt:lpstr>Planning Alternative Tomorrows with Hope (PATH)</vt:lpstr>
      <vt:lpstr>Planning Alternative Tomorrows with Hope (PATH)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Alternative Tomorrows with Hope (PATH)</vt:lpstr>
      <vt:lpstr>Planning Alternative Tomorrows with Hope (PATH)</vt:lpstr>
      <vt:lpstr>Planning Alternative Tomorrows with Hope (PATH)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Person-Centred Planning to inform annual reviews</dc:title>
  <dc:creator>Ben Westley (Wynstream)</dc:creator>
  <cp:lastModifiedBy>Ben Westley (Wynstream)</cp:lastModifiedBy>
  <cp:revision>11</cp:revision>
  <dcterms:created xsi:type="dcterms:W3CDTF">2023-02-27T17:20:13Z</dcterms:created>
  <dcterms:modified xsi:type="dcterms:W3CDTF">2023-03-08T07:10:46Z</dcterms:modified>
</cp:coreProperties>
</file>