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4.xml" ContentType="application/vnd.openxmlformats-officedocument.drawingml.diagramStyl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9" r:id="rId2"/>
    <p:sldMasterId id="2147483717" r:id="rId3"/>
    <p:sldMasterId id="2147483660" r:id="rId4"/>
  </p:sldMasterIdLst>
  <p:notesMasterIdLst>
    <p:notesMasterId r:id="rId50"/>
  </p:notesMasterIdLst>
  <p:handoutMasterIdLst>
    <p:handoutMasterId r:id="rId51"/>
  </p:handoutMasterIdLst>
  <p:sldIdLst>
    <p:sldId id="257" r:id="rId5"/>
    <p:sldId id="317" r:id="rId6"/>
    <p:sldId id="318" r:id="rId7"/>
    <p:sldId id="319" r:id="rId8"/>
    <p:sldId id="326" r:id="rId9"/>
    <p:sldId id="261" r:id="rId10"/>
    <p:sldId id="286" r:id="rId11"/>
    <p:sldId id="327" r:id="rId12"/>
    <p:sldId id="292" r:id="rId13"/>
    <p:sldId id="320" r:id="rId14"/>
    <p:sldId id="311" r:id="rId15"/>
    <p:sldId id="308" r:id="rId16"/>
    <p:sldId id="301" r:id="rId17"/>
    <p:sldId id="299" r:id="rId18"/>
    <p:sldId id="306" r:id="rId19"/>
    <p:sldId id="307" r:id="rId20"/>
    <p:sldId id="312" r:id="rId21"/>
    <p:sldId id="302" r:id="rId22"/>
    <p:sldId id="303" r:id="rId23"/>
    <p:sldId id="304" r:id="rId24"/>
    <p:sldId id="298" r:id="rId25"/>
    <p:sldId id="293" r:id="rId26"/>
    <p:sldId id="288" r:id="rId27"/>
    <p:sldId id="290" r:id="rId28"/>
    <p:sldId id="289" r:id="rId29"/>
    <p:sldId id="291" r:id="rId30"/>
    <p:sldId id="294" r:id="rId31"/>
    <p:sldId id="300" r:id="rId32"/>
    <p:sldId id="305" r:id="rId33"/>
    <p:sldId id="295" r:id="rId34"/>
    <p:sldId id="275" r:id="rId35"/>
    <p:sldId id="328" r:id="rId36"/>
    <p:sldId id="315" r:id="rId37"/>
    <p:sldId id="278" r:id="rId38"/>
    <p:sldId id="280" r:id="rId39"/>
    <p:sldId id="283" r:id="rId40"/>
    <p:sldId id="282" r:id="rId41"/>
    <p:sldId id="329" r:id="rId42"/>
    <p:sldId id="313" r:id="rId43"/>
    <p:sldId id="314" r:id="rId44"/>
    <p:sldId id="296" r:id="rId45"/>
    <p:sldId id="309" r:id="rId46"/>
    <p:sldId id="310" r:id="rId47"/>
    <p:sldId id="287" r:id="rId48"/>
    <p:sldId id="285" r:id="rId49"/>
  </p:sldIdLst>
  <p:sldSz cx="9906000" cy="6858000" type="A4"/>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5C"/>
    <a:srgbClr val="000000"/>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9" autoAdjust="0"/>
    <p:restoredTop sz="94660"/>
  </p:normalViewPr>
  <p:slideViewPr>
    <p:cSldViewPr snapToGrid="0" snapToObjects="1">
      <p:cViewPr varScale="1">
        <p:scale>
          <a:sx n="63" d="100"/>
          <a:sy n="63" d="100"/>
        </p:scale>
        <p:origin x="1096"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2320"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F789F-A99A-484C-9AB1-EB577F09AD47}"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GB"/>
        </a:p>
      </dgm:t>
    </dgm:pt>
    <dgm:pt modelId="{5C63043A-E444-4CE4-9E9C-B3CDE8296A43}">
      <dgm:prSet/>
      <dgm:spPr/>
      <dgm:t>
        <a:bodyPr/>
        <a:lstStyle/>
        <a:p>
          <a:r>
            <a:rPr lang="en-GB" dirty="0"/>
            <a:t>Making the most of SIMS in your school</a:t>
          </a:r>
        </a:p>
      </dgm:t>
    </dgm:pt>
    <dgm:pt modelId="{7043358E-9469-4A01-8AA7-D7A7C5EF59DF}" type="parTrans" cxnId="{8940C0F7-0CBB-4A0F-A40C-81BD507493E3}">
      <dgm:prSet/>
      <dgm:spPr/>
      <dgm:t>
        <a:bodyPr/>
        <a:lstStyle/>
        <a:p>
          <a:endParaRPr lang="en-GB"/>
        </a:p>
      </dgm:t>
    </dgm:pt>
    <dgm:pt modelId="{24FE5A78-F2BE-469B-ACDC-6EBC583021DD}" type="sibTrans" cxnId="{8940C0F7-0CBB-4A0F-A40C-81BD507493E3}">
      <dgm:prSet/>
      <dgm:spPr/>
      <dgm:t>
        <a:bodyPr/>
        <a:lstStyle/>
        <a:p>
          <a:endParaRPr lang="en-GB"/>
        </a:p>
      </dgm:t>
    </dgm:pt>
    <dgm:pt modelId="{FDBBFD2E-333D-4953-BA05-2C24004DD080}">
      <dgm:prSet/>
      <dgm:spPr/>
      <dgm:t>
        <a:bodyPr/>
        <a:lstStyle/>
        <a:p>
          <a:r>
            <a:rPr lang="en-GB"/>
            <a:t>Achieving efficiencies in the school office</a:t>
          </a:r>
          <a:endParaRPr lang="en-GB" dirty="0"/>
        </a:p>
      </dgm:t>
    </dgm:pt>
    <dgm:pt modelId="{22723CA1-DEF2-4BFE-8ACB-D5FCA0DDAEF3}" type="parTrans" cxnId="{99CBFAF7-3DB8-41F7-B0E7-3609B903E6A9}">
      <dgm:prSet/>
      <dgm:spPr/>
      <dgm:t>
        <a:bodyPr/>
        <a:lstStyle/>
        <a:p>
          <a:endParaRPr lang="en-GB"/>
        </a:p>
      </dgm:t>
    </dgm:pt>
    <dgm:pt modelId="{2EADBDAC-0E79-42E6-8010-9DC3E0905DE0}" type="sibTrans" cxnId="{99CBFAF7-3DB8-41F7-B0E7-3609B903E6A9}">
      <dgm:prSet/>
      <dgm:spPr/>
      <dgm:t>
        <a:bodyPr/>
        <a:lstStyle/>
        <a:p>
          <a:endParaRPr lang="en-GB"/>
        </a:p>
      </dgm:t>
    </dgm:pt>
    <dgm:pt modelId="{334AE0AF-3CDD-4436-8A8F-1D9B305C861A}" type="pres">
      <dgm:prSet presAssocID="{41FF789F-A99A-484C-9AB1-EB577F09AD47}" presName="linear" presStyleCnt="0">
        <dgm:presLayoutVars>
          <dgm:animLvl val="lvl"/>
          <dgm:resizeHandles val="exact"/>
        </dgm:presLayoutVars>
      </dgm:prSet>
      <dgm:spPr/>
    </dgm:pt>
    <dgm:pt modelId="{48DA4A82-74A0-4FA1-8060-7631FD555EB0}" type="pres">
      <dgm:prSet presAssocID="{5C63043A-E444-4CE4-9E9C-B3CDE8296A43}" presName="parentText" presStyleLbl="node1" presStyleIdx="0" presStyleCnt="2">
        <dgm:presLayoutVars>
          <dgm:chMax val="0"/>
          <dgm:bulletEnabled val="1"/>
        </dgm:presLayoutVars>
      </dgm:prSet>
      <dgm:spPr/>
    </dgm:pt>
    <dgm:pt modelId="{EFAD0254-FF45-4504-A01F-F62967885EAB}" type="pres">
      <dgm:prSet presAssocID="{24FE5A78-F2BE-469B-ACDC-6EBC583021DD}" presName="spacer" presStyleCnt="0"/>
      <dgm:spPr/>
    </dgm:pt>
    <dgm:pt modelId="{0E7F3C15-A6FA-4C5E-AC07-419FFC89D693}" type="pres">
      <dgm:prSet presAssocID="{FDBBFD2E-333D-4953-BA05-2C24004DD080}" presName="parentText" presStyleLbl="node1" presStyleIdx="1" presStyleCnt="2">
        <dgm:presLayoutVars>
          <dgm:chMax val="0"/>
          <dgm:bulletEnabled val="1"/>
        </dgm:presLayoutVars>
      </dgm:prSet>
      <dgm:spPr/>
    </dgm:pt>
  </dgm:ptLst>
  <dgm:cxnLst>
    <dgm:cxn modelId="{65477EB2-CB10-4ACD-B1FC-C8CDCD294896}" type="presOf" srcId="{41FF789F-A99A-484C-9AB1-EB577F09AD47}" destId="{334AE0AF-3CDD-4436-8A8F-1D9B305C861A}" srcOrd="0" destOrd="0" presId="urn:microsoft.com/office/officeart/2005/8/layout/vList2"/>
    <dgm:cxn modelId="{13A1D4D8-942B-4158-B0F3-1CF830F9988E}" type="presOf" srcId="{5C63043A-E444-4CE4-9E9C-B3CDE8296A43}" destId="{48DA4A82-74A0-4FA1-8060-7631FD555EB0}" srcOrd="0" destOrd="0" presId="urn:microsoft.com/office/officeart/2005/8/layout/vList2"/>
    <dgm:cxn modelId="{D648F4E1-4EC3-4119-A312-03BE7975C669}" type="presOf" srcId="{FDBBFD2E-333D-4953-BA05-2C24004DD080}" destId="{0E7F3C15-A6FA-4C5E-AC07-419FFC89D693}" srcOrd="0" destOrd="0" presId="urn:microsoft.com/office/officeart/2005/8/layout/vList2"/>
    <dgm:cxn modelId="{8940C0F7-0CBB-4A0F-A40C-81BD507493E3}" srcId="{41FF789F-A99A-484C-9AB1-EB577F09AD47}" destId="{5C63043A-E444-4CE4-9E9C-B3CDE8296A43}" srcOrd="0" destOrd="0" parTransId="{7043358E-9469-4A01-8AA7-D7A7C5EF59DF}" sibTransId="{24FE5A78-F2BE-469B-ACDC-6EBC583021DD}"/>
    <dgm:cxn modelId="{99CBFAF7-3DB8-41F7-B0E7-3609B903E6A9}" srcId="{41FF789F-A99A-484C-9AB1-EB577F09AD47}" destId="{FDBBFD2E-333D-4953-BA05-2C24004DD080}" srcOrd="1" destOrd="0" parTransId="{22723CA1-DEF2-4BFE-8ACB-D5FCA0DDAEF3}" sibTransId="{2EADBDAC-0E79-42E6-8010-9DC3E0905DE0}"/>
    <dgm:cxn modelId="{9A4A79BA-9E17-4EB6-AE9D-EE7ABA597580}" type="presParOf" srcId="{334AE0AF-3CDD-4436-8A8F-1D9B305C861A}" destId="{48DA4A82-74A0-4FA1-8060-7631FD555EB0}" srcOrd="0" destOrd="0" presId="urn:microsoft.com/office/officeart/2005/8/layout/vList2"/>
    <dgm:cxn modelId="{182D7C31-4AAE-40A5-AC06-AF27783C2B3E}" type="presParOf" srcId="{334AE0AF-3CDD-4436-8A8F-1D9B305C861A}" destId="{EFAD0254-FF45-4504-A01F-F62967885EAB}" srcOrd="1" destOrd="0" presId="urn:microsoft.com/office/officeart/2005/8/layout/vList2"/>
    <dgm:cxn modelId="{4C6EABAE-21DE-4677-9B01-EFDD74BEF9DC}" type="presParOf" srcId="{334AE0AF-3CDD-4436-8A8F-1D9B305C861A}" destId="{0E7F3C15-A6FA-4C5E-AC07-419FFC89D6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3249B-DA70-4E7F-AA68-BEB93B608602}"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207E3AC5-014E-4749-BE8C-AE94C2290EF3}">
      <dgm:prSet phldrT="[Text]"/>
      <dgm:spPr/>
      <dgm:t>
        <a:bodyPr/>
        <a:lstStyle/>
        <a:p>
          <a:r>
            <a:rPr lang="en-GB"/>
            <a:t>Sea of calm or scene of chaos?</a:t>
          </a:r>
        </a:p>
      </dgm:t>
    </dgm:pt>
    <dgm:pt modelId="{AE3BE6A5-D0AE-464D-AEF2-9986CE404C43}" type="parTrans" cxnId="{E1A23F22-F04F-4584-A330-360AF3C41BE6}">
      <dgm:prSet/>
      <dgm:spPr/>
      <dgm:t>
        <a:bodyPr/>
        <a:lstStyle/>
        <a:p>
          <a:endParaRPr lang="en-GB"/>
        </a:p>
      </dgm:t>
    </dgm:pt>
    <dgm:pt modelId="{644D40DF-327F-426B-ADA1-99E9F33916C9}" type="sibTrans" cxnId="{E1A23F22-F04F-4584-A330-360AF3C41BE6}">
      <dgm:prSet/>
      <dgm:spPr/>
      <dgm:t>
        <a:bodyPr/>
        <a:lstStyle/>
        <a:p>
          <a:endParaRPr lang="en-GB"/>
        </a:p>
      </dgm:t>
    </dgm:pt>
    <dgm:pt modelId="{4AB14B6D-1D83-416D-857B-A7D94716D885}">
      <dgm:prSet/>
      <dgm:spPr/>
      <dgm:t>
        <a:bodyPr/>
        <a:lstStyle/>
        <a:p>
          <a:r>
            <a:rPr lang="en-GB" dirty="0"/>
            <a:t>Who does what, when and how?</a:t>
          </a:r>
        </a:p>
      </dgm:t>
    </dgm:pt>
    <dgm:pt modelId="{122E2475-1DA5-41B5-BD25-D805B4692E73}" type="parTrans" cxnId="{9DB3CB5C-C8E4-440C-B62C-86C86257575D}">
      <dgm:prSet/>
      <dgm:spPr/>
      <dgm:t>
        <a:bodyPr/>
        <a:lstStyle/>
        <a:p>
          <a:endParaRPr lang="en-GB"/>
        </a:p>
      </dgm:t>
    </dgm:pt>
    <dgm:pt modelId="{D3ADD03C-174B-4CC1-BADF-E4C1CA104C1A}" type="sibTrans" cxnId="{9DB3CB5C-C8E4-440C-B62C-86C86257575D}">
      <dgm:prSet/>
      <dgm:spPr/>
      <dgm:t>
        <a:bodyPr/>
        <a:lstStyle/>
        <a:p>
          <a:endParaRPr lang="en-GB"/>
        </a:p>
      </dgm:t>
    </dgm:pt>
    <dgm:pt modelId="{39C551A0-574E-4259-8B6E-7AD0DCED7F34}">
      <dgm:prSet/>
      <dgm:spPr/>
      <dgm:t>
        <a:bodyPr/>
        <a:lstStyle/>
        <a:p>
          <a:r>
            <a:rPr lang="en-GB" dirty="0"/>
            <a:t>Manual processes v automated processes?</a:t>
          </a:r>
        </a:p>
      </dgm:t>
    </dgm:pt>
    <dgm:pt modelId="{5B717635-C3A2-4451-9659-A5446BA3EC2C}" type="parTrans" cxnId="{A84B1A51-129F-4D1D-85CA-CA174240A82F}">
      <dgm:prSet/>
      <dgm:spPr/>
      <dgm:t>
        <a:bodyPr/>
        <a:lstStyle/>
        <a:p>
          <a:endParaRPr lang="en-GB"/>
        </a:p>
      </dgm:t>
    </dgm:pt>
    <dgm:pt modelId="{5332A1DE-F2E7-478A-9FE9-46D497B52A7B}" type="sibTrans" cxnId="{A84B1A51-129F-4D1D-85CA-CA174240A82F}">
      <dgm:prSet/>
      <dgm:spPr/>
      <dgm:t>
        <a:bodyPr/>
        <a:lstStyle/>
        <a:p>
          <a:endParaRPr lang="en-GB"/>
        </a:p>
      </dgm:t>
    </dgm:pt>
    <dgm:pt modelId="{22CA6207-D8CA-4639-B532-3D3219CED8CF}">
      <dgm:prSet/>
      <dgm:spPr/>
      <dgm:t>
        <a:bodyPr/>
        <a:lstStyle/>
        <a:p>
          <a:r>
            <a:rPr lang="en-GB" dirty="0"/>
            <a:t>Statutory legislation</a:t>
          </a:r>
        </a:p>
      </dgm:t>
    </dgm:pt>
    <dgm:pt modelId="{F5562151-4105-4E51-B1E5-003A476AA628}" type="parTrans" cxnId="{C1407CBD-FF54-4708-A8EE-1C6156BCA2C3}">
      <dgm:prSet/>
      <dgm:spPr/>
      <dgm:t>
        <a:bodyPr/>
        <a:lstStyle/>
        <a:p>
          <a:endParaRPr lang="en-GB"/>
        </a:p>
      </dgm:t>
    </dgm:pt>
    <dgm:pt modelId="{F14EF53D-CFC6-40D7-A055-0581423596D8}" type="sibTrans" cxnId="{C1407CBD-FF54-4708-A8EE-1C6156BCA2C3}">
      <dgm:prSet/>
      <dgm:spPr/>
      <dgm:t>
        <a:bodyPr/>
        <a:lstStyle/>
        <a:p>
          <a:endParaRPr lang="en-GB"/>
        </a:p>
      </dgm:t>
    </dgm:pt>
    <dgm:pt modelId="{6557730A-C1F2-44A2-86D6-4DAD4D9B329A}" type="pres">
      <dgm:prSet presAssocID="{8CB3249B-DA70-4E7F-AA68-BEB93B608602}" presName="diagram" presStyleCnt="0">
        <dgm:presLayoutVars>
          <dgm:dir/>
          <dgm:resizeHandles val="exact"/>
        </dgm:presLayoutVars>
      </dgm:prSet>
      <dgm:spPr/>
    </dgm:pt>
    <dgm:pt modelId="{174BE427-67E7-48E1-B2C6-2F3488848FE8}" type="pres">
      <dgm:prSet presAssocID="{207E3AC5-014E-4749-BE8C-AE94C2290EF3}" presName="node" presStyleLbl="node1" presStyleIdx="0" presStyleCnt="4">
        <dgm:presLayoutVars>
          <dgm:bulletEnabled val="1"/>
        </dgm:presLayoutVars>
      </dgm:prSet>
      <dgm:spPr/>
    </dgm:pt>
    <dgm:pt modelId="{EC54DD09-7E5C-424A-BB43-36B6A6DC1A1C}" type="pres">
      <dgm:prSet presAssocID="{644D40DF-327F-426B-ADA1-99E9F33916C9}" presName="sibTrans" presStyleCnt="0"/>
      <dgm:spPr/>
    </dgm:pt>
    <dgm:pt modelId="{E14674F7-53FE-4443-B494-2F29AABD7536}" type="pres">
      <dgm:prSet presAssocID="{4AB14B6D-1D83-416D-857B-A7D94716D885}" presName="node" presStyleLbl="node1" presStyleIdx="1" presStyleCnt="4">
        <dgm:presLayoutVars>
          <dgm:bulletEnabled val="1"/>
        </dgm:presLayoutVars>
      </dgm:prSet>
      <dgm:spPr/>
    </dgm:pt>
    <dgm:pt modelId="{4D8E95FA-EBBA-44D9-8C80-4850A7B98260}" type="pres">
      <dgm:prSet presAssocID="{D3ADD03C-174B-4CC1-BADF-E4C1CA104C1A}" presName="sibTrans" presStyleCnt="0"/>
      <dgm:spPr/>
    </dgm:pt>
    <dgm:pt modelId="{E33E51ED-9893-40B8-9AAE-0C6E08A2CA19}" type="pres">
      <dgm:prSet presAssocID="{39C551A0-574E-4259-8B6E-7AD0DCED7F34}" presName="node" presStyleLbl="node1" presStyleIdx="2" presStyleCnt="4">
        <dgm:presLayoutVars>
          <dgm:bulletEnabled val="1"/>
        </dgm:presLayoutVars>
      </dgm:prSet>
      <dgm:spPr/>
    </dgm:pt>
    <dgm:pt modelId="{D126F22F-26D3-4F0A-8286-EF2DE7336EC9}" type="pres">
      <dgm:prSet presAssocID="{5332A1DE-F2E7-478A-9FE9-46D497B52A7B}" presName="sibTrans" presStyleCnt="0"/>
      <dgm:spPr/>
    </dgm:pt>
    <dgm:pt modelId="{69E2E38E-A54E-42E4-8AB2-3A614478FC25}" type="pres">
      <dgm:prSet presAssocID="{22CA6207-D8CA-4639-B532-3D3219CED8CF}" presName="node" presStyleLbl="node1" presStyleIdx="3" presStyleCnt="4">
        <dgm:presLayoutVars>
          <dgm:bulletEnabled val="1"/>
        </dgm:presLayoutVars>
      </dgm:prSet>
      <dgm:spPr/>
    </dgm:pt>
  </dgm:ptLst>
  <dgm:cxnLst>
    <dgm:cxn modelId="{77895F04-89BC-4598-8B36-024EC7794536}" type="presOf" srcId="{39C551A0-574E-4259-8B6E-7AD0DCED7F34}" destId="{E33E51ED-9893-40B8-9AAE-0C6E08A2CA19}" srcOrd="0" destOrd="0" presId="urn:microsoft.com/office/officeart/2005/8/layout/default"/>
    <dgm:cxn modelId="{E1A23F22-F04F-4584-A330-360AF3C41BE6}" srcId="{8CB3249B-DA70-4E7F-AA68-BEB93B608602}" destId="{207E3AC5-014E-4749-BE8C-AE94C2290EF3}" srcOrd="0" destOrd="0" parTransId="{AE3BE6A5-D0AE-464D-AEF2-9986CE404C43}" sibTransId="{644D40DF-327F-426B-ADA1-99E9F33916C9}"/>
    <dgm:cxn modelId="{9DB3CB5C-C8E4-440C-B62C-86C86257575D}" srcId="{8CB3249B-DA70-4E7F-AA68-BEB93B608602}" destId="{4AB14B6D-1D83-416D-857B-A7D94716D885}" srcOrd="1" destOrd="0" parTransId="{122E2475-1DA5-41B5-BD25-D805B4692E73}" sibTransId="{D3ADD03C-174B-4CC1-BADF-E4C1CA104C1A}"/>
    <dgm:cxn modelId="{A84B1A51-129F-4D1D-85CA-CA174240A82F}" srcId="{8CB3249B-DA70-4E7F-AA68-BEB93B608602}" destId="{39C551A0-574E-4259-8B6E-7AD0DCED7F34}" srcOrd="2" destOrd="0" parTransId="{5B717635-C3A2-4451-9659-A5446BA3EC2C}" sibTransId="{5332A1DE-F2E7-478A-9FE9-46D497B52A7B}"/>
    <dgm:cxn modelId="{8F706191-1607-4EDB-B298-BC2734CBD4F0}" type="presOf" srcId="{8CB3249B-DA70-4E7F-AA68-BEB93B608602}" destId="{6557730A-C1F2-44A2-86D6-4DAD4D9B329A}" srcOrd="0" destOrd="0" presId="urn:microsoft.com/office/officeart/2005/8/layout/default"/>
    <dgm:cxn modelId="{F2D62392-4508-496A-B269-B68B61F26022}" type="presOf" srcId="{4AB14B6D-1D83-416D-857B-A7D94716D885}" destId="{E14674F7-53FE-4443-B494-2F29AABD7536}" srcOrd="0" destOrd="0" presId="urn:microsoft.com/office/officeart/2005/8/layout/default"/>
    <dgm:cxn modelId="{DB58BCA4-8E33-47E9-A666-C2A2E2AFE3EA}" type="presOf" srcId="{22CA6207-D8CA-4639-B532-3D3219CED8CF}" destId="{69E2E38E-A54E-42E4-8AB2-3A614478FC25}" srcOrd="0" destOrd="0" presId="urn:microsoft.com/office/officeart/2005/8/layout/default"/>
    <dgm:cxn modelId="{BFB8E7A5-1243-486F-9B21-2489E7AA8F3C}" type="presOf" srcId="{207E3AC5-014E-4749-BE8C-AE94C2290EF3}" destId="{174BE427-67E7-48E1-B2C6-2F3488848FE8}" srcOrd="0" destOrd="0" presId="urn:microsoft.com/office/officeart/2005/8/layout/default"/>
    <dgm:cxn modelId="{C1407CBD-FF54-4708-A8EE-1C6156BCA2C3}" srcId="{8CB3249B-DA70-4E7F-AA68-BEB93B608602}" destId="{22CA6207-D8CA-4639-B532-3D3219CED8CF}" srcOrd="3" destOrd="0" parTransId="{F5562151-4105-4E51-B1E5-003A476AA628}" sibTransId="{F14EF53D-CFC6-40D7-A055-0581423596D8}"/>
    <dgm:cxn modelId="{0FACB6A2-7248-4B59-B534-6EAE240F0584}" type="presParOf" srcId="{6557730A-C1F2-44A2-86D6-4DAD4D9B329A}" destId="{174BE427-67E7-48E1-B2C6-2F3488848FE8}" srcOrd="0" destOrd="0" presId="urn:microsoft.com/office/officeart/2005/8/layout/default"/>
    <dgm:cxn modelId="{9FD90632-B6D6-4924-842B-A03B79FE2469}" type="presParOf" srcId="{6557730A-C1F2-44A2-86D6-4DAD4D9B329A}" destId="{EC54DD09-7E5C-424A-BB43-36B6A6DC1A1C}" srcOrd="1" destOrd="0" presId="urn:microsoft.com/office/officeart/2005/8/layout/default"/>
    <dgm:cxn modelId="{583F27A2-95CC-4888-9EA9-2A26ABE43C18}" type="presParOf" srcId="{6557730A-C1F2-44A2-86D6-4DAD4D9B329A}" destId="{E14674F7-53FE-4443-B494-2F29AABD7536}" srcOrd="2" destOrd="0" presId="urn:microsoft.com/office/officeart/2005/8/layout/default"/>
    <dgm:cxn modelId="{2BB4D080-28B3-4E39-BC30-F889C908A746}" type="presParOf" srcId="{6557730A-C1F2-44A2-86D6-4DAD4D9B329A}" destId="{4D8E95FA-EBBA-44D9-8C80-4850A7B98260}" srcOrd="3" destOrd="0" presId="urn:microsoft.com/office/officeart/2005/8/layout/default"/>
    <dgm:cxn modelId="{D6241065-5CBA-4D71-A2A7-EDE18B7860F8}" type="presParOf" srcId="{6557730A-C1F2-44A2-86D6-4DAD4D9B329A}" destId="{E33E51ED-9893-40B8-9AAE-0C6E08A2CA19}" srcOrd="4" destOrd="0" presId="urn:microsoft.com/office/officeart/2005/8/layout/default"/>
    <dgm:cxn modelId="{A608CC6E-45E2-4391-9E00-88A70D1FA7DB}" type="presParOf" srcId="{6557730A-C1F2-44A2-86D6-4DAD4D9B329A}" destId="{D126F22F-26D3-4F0A-8286-EF2DE7336EC9}" srcOrd="5" destOrd="0" presId="urn:microsoft.com/office/officeart/2005/8/layout/default"/>
    <dgm:cxn modelId="{5B70B5E1-339C-44D9-BFE1-A7B71981A29C}" type="presParOf" srcId="{6557730A-C1F2-44A2-86D6-4DAD4D9B329A}" destId="{69E2E38E-A54E-42E4-8AB2-3A614478FC2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55A118-9067-4C81-9737-135B5BCEE5D3}"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GB"/>
        </a:p>
      </dgm:t>
    </dgm:pt>
    <dgm:pt modelId="{B8389BB6-8956-43E9-915A-CC9A5245CB3F}">
      <dgm:prSet phldrT="[Text]"/>
      <dgm:spPr/>
      <dgm:t>
        <a:bodyPr/>
        <a:lstStyle/>
        <a:p>
          <a:pPr>
            <a:buFont typeface="+mj-lt"/>
            <a:buAutoNum type="arabicPeriod"/>
          </a:pPr>
          <a:r>
            <a:rPr lang="en-GB" dirty="0"/>
            <a:t>Admin</a:t>
          </a:r>
        </a:p>
      </dgm:t>
    </dgm:pt>
    <dgm:pt modelId="{44D3960C-C1F3-46BD-9AA5-1F63A3CF8EC1}" type="parTrans" cxnId="{33C44D7E-152B-473F-B8D4-0D462572F381}">
      <dgm:prSet/>
      <dgm:spPr/>
      <dgm:t>
        <a:bodyPr/>
        <a:lstStyle/>
        <a:p>
          <a:endParaRPr lang="en-GB"/>
        </a:p>
      </dgm:t>
    </dgm:pt>
    <dgm:pt modelId="{CBFEA77F-4858-4624-8162-B57E514704DC}" type="sibTrans" cxnId="{33C44D7E-152B-473F-B8D4-0D462572F381}">
      <dgm:prSet/>
      <dgm:spPr/>
      <dgm:t>
        <a:bodyPr/>
        <a:lstStyle/>
        <a:p>
          <a:endParaRPr lang="en-GB"/>
        </a:p>
      </dgm:t>
    </dgm:pt>
    <dgm:pt modelId="{CD261833-B062-459C-85D9-173B6FACFDB2}">
      <dgm:prSet/>
      <dgm:spPr/>
      <dgm:t>
        <a:bodyPr/>
        <a:lstStyle/>
        <a:p>
          <a:r>
            <a:rPr lang="en-GB" dirty="0"/>
            <a:t>Teacher</a:t>
          </a:r>
        </a:p>
      </dgm:t>
    </dgm:pt>
    <dgm:pt modelId="{6A00809F-4891-4F8E-9700-4B39B2A7BB95}" type="parTrans" cxnId="{131155BE-1C44-4B98-80D8-9E61B29087FF}">
      <dgm:prSet/>
      <dgm:spPr/>
      <dgm:t>
        <a:bodyPr/>
        <a:lstStyle/>
        <a:p>
          <a:endParaRPr lang="en-GB"/>
        </a:p>
      </dgm:t>
    </dgm:pt>
    <dgm:pt modelId="{A3957043-A6E5-4F60-A273-2CF7F9158A7C}" type="sibTrans" cxnId="{131155BE-1C44-4B98-80D8-9E61B29087FF}">
      <dgm:prSet/>
      <dgm:spPr/>
      <dgm:t>
        <a:bodyPr/>
        <a:lstStyle/>
        <a:p>
          <a:endParaRPr lang="en-GB"/>
        </a:p>
      </dgm:t>
    </dgm:pt>
    <dgm:pt modelId="{01B996C7-530A-4C9F-94A7-1BE2873A5B1A}">
      <dgm:prSet/>
      <dgm:spPr/>
      <dgm:t>
        <a:bodyPr/>
        <a:lstStyle/>
        <a:p>
          <a:r>
            <a:rPr lang="en-GB" dirty="0"/>
            <a:t>Senior Leaders</a:t>
          </a:r>
        </a:p>
      </dgm:t>
    </dgm:pt>
    <dgm:pt modelId="{7D7DEACC-895A-4578-8A72-4626BD1733A1}" type="parTrans" cxnId="{A7734920-F081-462C-B73E-0BCC58160753}">
      <dgm:prSet/>
      <dgm:spPr/>
      <dgm:t>
        <a:bodyPr/>
        <a:lstStyle/>
        <a:p>
          <a:endParaRPr lang="en-GB"/>
        </a:p>
      </dgm:t>
    </dgm:pt>
    <dgm:pt modelId="{86BECFD6-39FB-4A50-9512-9CFAB92BEA72}" type="sibTrans" cxnId="{A7734920-F081-462C-B73E-0BCC58160753}">
      <dgm:prSet/>
      <dgm:spPr/>
      <dgm:t>
        <a:bodyPr/>
        <a:lstStyle/>
        <a:p>
          <a:endParaRPr lang="en-GB"/>
        </a:p>
      </dgm:t>
    </dgm:pt>
    <dgm:pt modelId="{9C943BCD-2C72-4C0F-952C-D86CAD1DDF9B}">
      <dgm:prSet/>
      <dgm:spPr/>
      <dgm:t>
        <a:bodyPr/>
        <a:lstStyle/>
        <a:p>
          <a:r>
            <a:rPr lang="en-GB" dirty="0"/>
            <a:t>Student/Pupil data</a:t>
          </a:r>
        </a:p>
      </dgm:t>
    </dgm:pt>
    <dgm:pt modelId="{ED00FB86-5E49-4CDA-BF01-52D3E8B5F987}" type="parTrans" cxnId="{5E849FA6-7A2D-4F7D-978D-2AC93725B2A1}">
      <dgm:prSet/>
      <dgm:spPr/>
      <dgm:t>
        <a:bodyPr/>
        <a:lstStyle/>
        <a:p>
          <a:endParaRPr lang="en-GB"/>
        </a:p>
      </dgm:t>
    </dgm:pt>
    <dgm:pt modelId="{9960AF5E-626B-4078-B9B6-A472823578D4}" type="sibTrans" cxnId="{5E849FA6-7A2D-4F7D-978D-2AC93725B2A1}">
      <dgm:prSet/>
      <dgm:spPr/>
      <dgm:t>
        <a:bodyPr/>
        <a:lstStyle/>
        <a:p>
          <a:endParaRPr lang="en-GB"/>
        </a:p>
      </dgm:t>
    </dgm:pt>
    <dgm:pt modelId="{0AADDECE-BED2-4259-A66F-923917F8E0A4}">
      <dgm:prSet phldrT="[Text]"/>
      <dgm:spPr/>
      <dgm:t>
        <a:bodyPr/>
        <a:lstStyle/>
        <a:p>
          <a:pPr>
            <a:buFont typeface="+mj-lt"/>
            <a:buAutoNum type="arabicPeriod"/>
          </a:pPr>
          <a:r>
            <a:rPr lang="en-GB" dirty="0"/>
            <a:t>Full Access</a:t>
          </a:r>
        </a:p>
      </dgm:t>
    </dgm:pt>
    <dgm:pt modelId="{1095F525-A4C4-4337-86B0-FA918291C94F}" type="parTrans" cxnId="{737CD14A-25E1-40A4-84C3-C3076CA23737}">
      <dgm:prSet/>
      <dgm:spPr/>
      <dgm:t>
        <a:bodyPr/>
        <a:lstStyle/>
        <a:p>
          <a:endParaRPr lang="en-GB"/>
        </a:p>
      </dgm:t>
    </dgm:pt>
    <dgm:pt modelId="{C5524B9E-436A-4C34-981B-11B058D323A7}" type="sibTrans" cxnId="{737CD14A-25E1-40A4-84C3-C3076CA23737}">
      <dgm:prSet/>
      <dgm:spPr/>
      <dgm:t>
        <a:bodyPr/>
        <a:lstStyle/>
        <a:p>
          <a:endParaRPr lang="en-GB"/>
        </a:p>
      </dgm:t>
    </dgm:pt>
    <dgm:pt modelId="{C4C24C8C-0485-4EF5-8820-7B89A370479B}">
      <dgm:prSet phldrT="[Text]"/>
      <dgm:spPr>
        <a:solidFill>
          <a:schemeClr val="accent4">
            <a:lumMod val="60000"/>
            <a:lumOff val="40000"/>
          </a:schemeClr>
        </a:solidFill>
      </dgm:spPr>
      <dgm:t>
        <a:bodyPr/>
        <a:lstStyle/>
        <a:p>
          <a:pPr>
            <a:buFont typeface="+mj-lt"/>
            <a:buAutoNum type="arabicPeriod"/>
          </a:pPr>
          <a:r>
            <a:rPr lang="en-GB" dirty="0"/>
            <a:t>Just Basic Details</a:t>
          </a:r>
        </a:p>
      </dgm:t>
    </dgm:pt>
    <dgm:pt modelId="{EEA8B685-1794-44F6-85F7-742988C2073A}" type="parTrans" cxnId="{8383DF2C-9FF3-4848-9A46-5E1AD1E5EFB3}">
      <dgm:prSet/>
      <dgm:spPr/>
      <dgm:t>
        <a:bodyPr/>
        <a:lstStyle/>
        <a:p>
          <a:endParaRPr lang="en-GB"/>
        </a:p>
      </dgm:t>
    </dgm:pt>
    <dgm:pt modelId="{FB7B4F04-D87A-4F19-B8A7-E8AEE4F007DF}" type="sibTrans" cxnId="{8383DF2C-9FF3-4848-9A46-5E1AD1E5EFB3}">
      <dgm:prSet/>
      <dgm:spPr/>
      <dgm:t>
        <a:bodyPr/>
        <a:lstStyle/>
        <a:p>
          <a:endParaRPr lang="en-GB"/>
        </a:p>
      </dgm:t>
    </dgm:pt>
    <dgm:pt modelId="{81048480-6B40-46D2-A5EE-39958945E29F}">
      <dgm:prSet phldrT="[Text]"/>
      <dgm:spPr>
        <a:solidFill>
          <a:srgbClr val="FF0000"/>
        </a:solidFill>
      </dgm:spPr>
      <dgm:t>
        <a:bodyPr/>
        <a:lstStyle/>
        <a:p>
          <a:pPr>
            <a:buFont typeface="+mj-lt"/>
            <a:buAutoNum type="arabicPeriod"/>
          </a:pPr>
          <a:r>
            <a:rPr lang="en-GB" dirty="0"/>
            <a:t>No Access</a:t>
          </a:r>
        </a:p>
      </dgm:t>
    </dgm:pt>
    <dgm:pt modelId="{1699C124-E3C0-452B-BF7F-BC6D7E110ECE}" type="parTrans" cxnId="{DB19B051-83FD-4BA9-A8AC-B4612E0BF93F}">
      <dgm:prSet/>
      <dgm:spPr/>
      <dgm:t>
        <a:bodyPr/>
        <a:lstStyle/>
        <a:p>
          <a:endParaRPr lang="en-GB"/>
        </a:p>
      </dgm:t>
    </dgm:pt>
    <dgm:pt modelId="{F40BCF62-FCE3-47FD-B133-4135C2E0E0CB}" type="sibTrans" cxnId="{DB19B051-83FD-4BA9-A8AC-B4612E0BF93F}">
      <dgm:prSet/>
      <dgm:spPr/>
      <dgm:t>
        <a:bodyPr/>
        <a:lstStyle/>
        <a:p>
          <a:endParaRPr lang="en-GB"/>
        </a:p>
      </dgm:t>
    </dgm:pt>
    <dgm:pt modelId="{726890AC-0285-4F2D-AA71-1C66E2299588}">
      <dgm:prSet phldrT="[Text]"/>
      <dgm:spPr/>
      <dgm:t>
        <a:bodyPr/>
        <a:lstStyle/>
        <a:p>
          <a:pPr>
            <a:buFont typeface="+mj-lt"/>
            <a:buAutoNum type="arabicPeriod"/>
          </a:pPr>
          <a:r>
            <a:rPr lang="en-GB" dirty="0"/>
            <a:t>Full Access</a:t>
          </a:r>
        </a:p>
      </dgm:t>
    </dgm:pt>
    <dgm:pt modelId="{5D4D692C-AD2F-4A16-9AE3-1FEB79CF3FA5}" type="parTrans" cxnId="{EEF6F583-3289-4A89-9B13-A092BCD6B867}">
      <dgm:prSet/>
      <dgm:spPr/>
      <dgm:t>
        <a:bodyPr/>
        <a:lstStyle/>
        <a:p>
          <a:endParaRPr lang="en-GB"/>
        </a:p>
      </dgm:t>
    </dgm:pt>
    <dgm:pt modelId="{C9B38D96-D626-4415-831F-5738664B45B8}" type="sibTrans" cxnId="{EEF6F583-3289-4A89-9B13-A092BCD6B867}">
      <dgm:prSet/>
      <dgm:spPr/>
      <dgm:t>
        <a:bodyPr/>
        <a:lstStyle/>
        <a:p>
          <a:endParaRPr lang="en-GB"/>
        </a:p>
      </dgm:t>
    </dgm:pt>
    <dgm:pt modelId="{BBE6715A-2E5E-486C-BD81-A48DAC1AD601}">
      <dgm:prSet phldrT="[Text]"/>
      <dgm:spPr/>
      <dgm:t>
        <a:bodyPr/>
        <a:lstStyle/>
        <a:p>
          <a:pPr>
            <a:buFont typeface="+mj-lt"/>
            <a:buAutoNum type="arabicPeriod"/>
          </a:pPr>
          <a:r>
            <a:rPr lang="en-GB"/>
            <a:t>Full Access</a:t>
          </a:r>
          <a:endParaRPr lang="en-GB" dirty="0"/>
        </a:p>
      </dgm:t>
    </dgm:pt>
    <dgm:pt modelId="{BE7E5D63-E03B-45D3-A301-BD23C3A93940}" type="parTrans" cxnId="{A1B5E6EE-4A27-42CD-9A72-7B2CF04B6492}">
      <dgm:prSet/>
      <dgm:spPr/>
      <dgm:t>
        <a:bodyPr/>
        <a:lstStyle/>
        <a:p>
          <a:endParaRPr lang="en-GB"/>
        </a:p>
      </dgm:t>
    </dgm:pt>
    <dgm:pt modelId="{ED3D5C28-0849-415E-81CD-379B4A637D39}" type="sibTrans" cxnId="{A1B5E6EE-4A27-42CD-9A72-7B2CF04B6492}">
      <dgm:prSet/>
      <dgm:spPr/>
      <dgm:t>
        <a:bodyPr/>
        <a:lstStyle/>
        <a:p>
          <a:endParaRPr lang="en-GB"/>
        </a:p>
      </dgm:t>
    </dgm:pt>
    <dgm:pt modelId="{596F7AA1-A03B-4F43-ABBF-847C817DA08F}">
      <dgm:prSet phldrT="[Text]"/>
      <dgm:spPr>
        <a:solidFill>
          <a:schemeClr val="accent4">
            <a:lumMod val="60000"/>
            <a:lumOff val="40000"/>
          </a:schemeClr>
        </a:solidFill>
      </dgm:spPr>
      <dgm:t>
        <a:bodyPr/>
        <a:lstStyle/>
        <a:p>
          <a:pPr>
            <a:buFont typeface="+mj-lt"/>
            <a:buAutoNum type="arabicPeriod"/>
          </a:pPr>
          <a:r>
            <a:rPr lang="en-GB" dirty="0"/>
            <a:t>Just Basic Details</a:t>
          </a:r>
        </a:p>
      </dgm:t>
    </dgm:pt>
    <dgm:pt modelId="{D24C141A-1253-4B19-9213-63ECD1D49C74}" type="parTrans" cxnId="{DBDFE640-DE57-4B68-BD03-CD39C9B95668}">
      <dgm:prSet/>
      <dgm:spPr/>
      <dgm:t>
        <a:bodyPr/>
        <a:lstStyle/>
        <a:p>
          <a:endParaRPr lang="en-GB"/>
        </a:p>
      </dgm:t>
    </dgm:pt>
    <dgm:pt modelId="{FBA78140-C8B4-4E61-9A0A-E87BFA6707B6}" type="sibTrans" cxnId="{DBDFE640-DE57-4B68-BD03-CD39C9B95668}">
      <dgm:prSet/>
      <dgm:spPr/>
      <dgm:t>
        <a:bodyPr/>
        <a:lstStyle/>
        <a:p>
          <a:endParaRPr lang="en-GB"/>
        </a:p>
      </dgm:t>
    </dgm:pt>
    <dgm:pt modelId="{3E6DCE0D-593B-4D80-B4F7-93C2D3FBB666}">
      <dgm:prSet phldrT="[Text]"/>
      <dgm:spPr>
        <a:solidFill>
          <a:srgbClr val="FF0000"/>
        </a:solidFill>
      </dgm:spPr>
      <dgm:t>
        <a:bodyPr/>
        <a:lstStyle/>
        <a:p>
          <a:pPr>
            <a:buFont typeface="+mj-lt"/>
            <a:buAutoNum type="arabicPeriod"/>
          </a:pPr>
          <a:r>
            <a:rPr lang="en-GB" dirty="0"/>
            <a:t>No Access</a:t>
          </a:r>
        </a:p>
      </dgm:t>
    </dgm:pt>
    <dgm:pt modelId="{9C131EA7-6CA9-4172-9002-4DDF9671BE57}" type="parTrans" cxnId="{ED57B566-A5E6-4E95-9345-ECA1E1856AEB}">
      <dgm:prSet/>
      <dgm:spPr/>
      <dgm:t>
        <a:bodyPr/>
        <a:lstStyle/>
        <a:p>
          <a:endParaRPr lang="en-GB"/>
        </a:p>
      </dgm:t>
    </dgm:pt>
    <dgm:pt modelId="{8A47A0E5-62AD-4065-852F-DEA9BCEFEF65}" type="sibTrans" cxnId="{ED57B566-A5E6-4E95-9345-ECA1E1856AEB}">
      <dgm:prSet/>
      <dgm:spPr/>
      <dgm:t>
        <a:bodyPr/>
        <a:lstStyle/>
        <a:p>
          <a:endParaRPr lang="en-GB"/>
        </a:p>
      </dgm:t>
    </dgm:pt>
    <dgm:pt modelId="{58DD4947-F364-4539-89D1-30FF7186C57A}">
      <dgm:prSet phldrT="[Text]"/>
      <dgm:spPr>
        <a:solidFill>
          <a:schemeClr val="accent4">
            <a:lumMod val="60000"/>
            <a:lumOff val="40000"/>
          </a:schemeClr>
        </a:solidFill>
      </dgm:spPr>
      <dgm:t>
        <a:bodyPr/>
        <a:lstStyle/>
        <a:p>
          <a:pPr>
            <a:buFont typeface="+mj-lt"/>
            <a:buAutoNum type="arabicPeriod"/>
          </a:pPr>
          <a:r>
            <a:rPr lang="en-GB" dirty="0"/>
            <a:t>Just Basic Details</a:t>
          </a:r>
        </a:p>
      </dgm:t>
    </dgm:pt>
    <dgm:pt modelId="{B1E908AE-B4E9-4B01-B385-AB461FBEC4C1}" type="parTrans" cxnId="{A7A2CDD7-B984-48C0-8B58-4B9656C0C81C}">
      <dgm:prSet/>
      <dgm:spPr/>
      <dgm:t>
        <a:bodyPr/>
        <a:lstStyle/>
        <a:p>
          <a:endParaRPr lang="en-GB"/>
        </a:p>
      </dgm:t>
    </dgm:pt>
    <dgm:pt modelId="{1751E5F2-7EAA-49C7-A26C-9487A3598EC9}" type="sibTrans" cxnId="{A7A2CDD7-B984-48C0-8B58-4B9656C0C81C}">
      <dgm:prSet/>
      <dgm:spPr/>
      <dgm:t>
        <a:bodyPr/>
        <a:lstStyle/>
        <a:p>
          <a:endParaRPr lang="en-GB"/>
        </a:p>
      </dgm:t>
    </dgm:pt>
    <dgm:pt modelId="{C31776A0-4690-4530-9A21-CA38FA25D785}">
      <dgm:prSet phldrT="[Text]"/>
      <dgm:spPr>
        <a:solidFill>
          <a:srgbClr val="FF0000"/>
        </a:solidFill>
      </dgm:spPr>
      <dgm:t>
        <a:bodyPr/>
        <a:lstStyle/>
        <a:p>
          <a:pPr>
            <a:buFont typeface="+mj-lt"/>
            <a:buAutoNum type="arabicPeriod"/>
          </a:pPr>
          <a:r>
            <a:rPr lang="en-GB" dirty="0"/>
            <a:t>No Access</a:t>
          </a:r>
        </a:p>
      </dgm:t>
    </dgm:pt>
    <dgm:pt modelId="{265D4B3E-2598-4158-8CC3-87199B5A5329}" type="parTrans" cxnId="{8E36E990-7612-44CE-8E1A-B7CCD952B624}">
      <dgm:prSet/>
      <dgm:spPr/>
      <dgm:t>
        <a:bodyPr/>
        <a:lstStyle/>
        <a:p>
          <a:endParaRPr lang="en-GB"/>
        </a:p>
      </dgm:t>
    </dgm:pt>
    <dgm:pt modelId="{DDE75740-535E-468A-8C81-5AA60F81D383}" type="sibTrans" cxnId="{8E36E990-7612-44CE-8E1A-B7CCD952B624}">
      <dgm:prSet/>
      <dgm:spPr/>
      <dgm:t>
        <a:bodyPr/>
        <a:lstStyle/>
        <a:p>
          <a:endParaRPr lang="en-GB"/>
        </a:p>
      </dgm:t>
    </dgm:pt>
    <dgm:pt modelId="{8347C7E4-8FD8-4F98-B9D7-51845AF75C59}" type="pres">
      <dgm:prSet presAssocID="{DD55A118-9067-4C81-9737-135B5BCEE5D3}" presName="Name0" presStyleCnt="0">
        <dgm:presLayoutVars>
          <dgm:chPref val="1"/>
          <dgm:dir/>
          <dgm:animOne val="branch"/>
          <dgm:animLvl val="lvl"/>
          <dgm:resizeHandles/>
        </dgm:presLayoutVars>
      </dgm:prSet>
      <dgm:spPr/>
    </dgm:pt>
    <dgm:pt modelId="{833C3C15-E6E4-470E-A37F-DFC54D47AC61}" type="pres">
      <dgm:prSet presAssocID="{9C943BCD-2C72-4C0F-952C-D86CAD1DDF9B}" presName="vertOne" presStyleCnt="0"/>
      <dgm:spPr/>
    </dgm:pt>
    <dgm:pt modelId="{2955F6E7-5DFD-4838-8F54-B7C55DF2C709}" type="pres">
      <dgm:prSet presAssocID="{9C943BCD-2C72-4C0F-952C-D86CAD1DDF9B}" presName="txOne" presStyleLbl="node0" presStyleIdx="0" presStyleCnt="1">
        <dgm:presLayoutVars>
          <dgm:chPref val="3"/>
        </dgm:presLayoutVars>
      </dgm:prSet>
      <dgm:spPr/>
    </dgm:pt>
    <dgm:pt modelId="{D5B53056-3FAF-4298-91E6-1C80C2E2DBE6}" type="pres">
      <dgm:prSet presAssocID="{9C943BCD-2C72-4C0F-952C-D86CAD1DDF9B}" presName="parTransOne" presStyleCnt="0"/>
      <dgm:spPr/>
    </dgm:pt>
    <dgm:pt modelId="{3F9AA410-83E3-49CC-A8DD-C67D07B2A6FF}" type="pres">
      <dgm:prSet presAssocID="{9C943BCD-2C72-4C0F-952C-D86CAD1DDF9B}" presName="horzOne" presStyleCnt="0"/>
      <dgm:spPr/>
    </dgm:pt>
    <dgm:pt modelId="{AD3A0F55-B8FC-4C31-BE9A-2983FBEBEE34}" type="pres">
      <dgm:prSet presAssocID="{B8389BB6-8956-43E9-915A-CC9A5245CB3F}" presName="vertTwo" presStyleCnt="0"/>
      <dgm:spPr/>
    </dgm:pt>
    <dgm:pt modelId="{F2A5D70C-A23E-45E2-9F5E-079CDC972DCB}" type="pres">
      <dgm:prSet presAssocID="{B8389BB6-8956-43E9-915A-CC9A5245CB3F}" presName="txTwo" presStyleLbl="node2" presStyleIdx="0" presStyleCnt="3">
        <dgm:presLayoutVars>
          <dgm:chPref val="3"/>
        </dgm:presLayoutVars>
      </dgm:prSet>
      <dgm:spPr/>
    </dgm:pt>
    <dgm:pt modelId="{8E84F198-12D8-4B35-8EF8-CA131F4681BB}" type="pres">
      <dgm:prSet presAssocID="{B8389BB6-8956-43E9-915A-CC9A5245CB3F}" presName="parTransTwo" presStyleCnt="0"/>
      <dgm:spPr/>
    </dgm:pt>
    <dgm:pt modelId="{B969E4B0-BD2B-44CF-AD28-21AD51158205}" type="pres">
      <dgm:prSet presAssocID="{B8389BB6-8956-43E9-915A-CC9A5245CB3F}" presName="horzTwo" presStyleCnt="0"/>
      <dgm:spPr/>
    </dgm:pt>
    <dgm:pt modelId="{88399E84-5C40-4D97-A5E2-294136554E11}" type="pres">
      <dgm:prSet presAssocID="{0AADDECE-BED2-4259-A66F-923917F8E0A4}" presName="vertThree" presStyleCnt="0"/>
      <dgm:spPr/>
    </dgm:pt>
    <dgm:pt modelId="{48B35A02-F20C-40E7-BBFD-2C04378C9213}" type="pres">
      <dgm:prSet presAssocID="{0AADDECE-BED2-4259-A66F-923917F8E0A4}" presName="txThree" presStyleLbl="node3" presStyleIdx="0" presStyleCnt="9">
        <dgm:presLayoutVars>
          <dgm:chPref val="3"/>
        </dgm:presLayoutVars>
      </dgm:prSet>
      <dgm:spPr/>
    </dgm:pt>
    <dgm:pt modelId="{FA34A380-8296-4D30-9D83-AAFCC77CC339}" type="pres">
      <dgm:prSet presAssocID="{0AADDECE-BED2-4259-A66F-923917F8E0A4}" presName="horzThree" presStyleCnt="0"/>
      <dgm:spPr/>
    </dgm:pt>
    <dgm:pt modelId="{666434CC-3082-4CC3-A913-A647547E7A07}" type="pres">
      <dgm:prSet presAssocID="{C5524B9E-436A-4C34-981B-11B058D323A7}" presName="sibSpaceThree" presStyleCnt="0"/>
      <dgm:spPr/>
    </dgm:pt>
    <dgm:pt modelId="{23444504-B9A0-411A-B731-34880D0F03ED}" type="pres">
      <dgm:prSet presAssocID="{C4C24C8C-0485-4EF5-8820-7B89A370479B}" presName="vertThree" presStyleCnt="0"/>
      <dgm:spPr/>
    </dgm:pt>
    <dgm:pt modelId="{878154E6-6095-4B26-850D-C18B00E2AF2A}" type="pres">
      <dgm:prSet presAssocID="{C4C24C8C-0485-4EF5-8820-7B89A370479B}" presName="txThree" presStyleLbl="node3" presStyleIdx="1" presStyleCnt="9">
        <dgm:presLayoutVars>
          <dgm:chPref val="3"/>
        </dgm:presLayoutVars>
      </dgm:prSet>
      <dgm:spPr/>
    </dgm:pt>
    <dgm:pt modelId="{C56A9BF1-E22F-436B-9271-FEAFCACADF34}" type="pres">
      <dgm:prSet presAssocID="{C4C24C8C-0485-4EF5-8820-7B89A370479B}" presName="horzThree" presStyleCnt="0"/>
      <dgm:spPr/>
    </dgm:pt>
    <dgm:pt modelId="{9DECDA43-C7E4-4998-8DBA-5548428FA981}" type="pres">
      <dgm:prSet presAssocID="{FB7B4F04-D87A-4F19-B8A7-E8AEE4F007DF}" presName="sibSpaceThree" presStyleCnt="0"/>
      <dgm:spPr/>
    </dgm:pt>
    <dgm:pt modelId="{3D0965E1-D122-4B6F-B58D-A09075095936}" type="pres">
      <dgm:prSet presAssocID="{81048480-6B40-46D2-A5EE-39958945E29F}" presName="vertThree" presStyleCnt="0"/>
      <dgm:spPr/>
    </dgm:pt>
    <dgm:pt modelId="{42320130-17C6-4695-9A30-861BF123A606}" type="pres">
      <dgm:prSet presAssocID="{81048480-6B40-46D2-A5EE-39958945E29F}" presName="txThree" presStyleLbl="node3" presStyleIdx="2" presStyleCnt="9">
        <dgm:presLayoutVars>
          <dgm:chPref val="3"/>
        </dgm:presLayoutVars>
      </dgm:prSet>
      <dgm:spPr/>
    </dgm:pt>
    <dgm:pt modelId="{4E58C442-EA3B-4E19-97C9-C38901EF38E4}" type="pres">
      <dgm:prSet presAssocID="{81048480-6B40-46D2-A5EE-39958945E29F}" presName="horzThree" presStyleCnt="0"/>
      <dgm:spPr/>
    </dgm:pt>
    <dgm:pt modelId="{666BCB97-A14B-4FAA-A2CF-42DF595A90ED}" type="pres">
      <dgm:prSet presAssocID="{CBFEA77F-4858-4624-8162-B57E514704DC}" presName="sibSpaceTwo" presStyleCnt="0"/>
      <dgm:spPr/>
    </dgm:pt>
    <dgm:pt modelId="{5D78045E-B488-4AF2-A9C4-9D5F3D33FCC0}" type="pres">
      <dgm:prSet presAssocID="{CD261833-B062-459C-85D9-173B6FACFDB2}" presName="vertTwo" presStyleCnt="0"/>
      <dgm:spPr/>
    </dgm:pt>
    <dgm:pt modelId="{A4DF6E12-9D0F-45AD-8428-22A15CA13A3D}" type="pres">
      <dgm:prSet presAssocID="{CD261833-B062-459C-85D9-173B6FACFDB2}" presName="txTwo" presStyleLbl="node2" presStyleIdx="1" presStyleCnt="3">
        <dgm:presLayoutVars>
          <dgm:chPref val="3"/>
        </dgm:presLayoutVars>
      </dgm:prSet>
      <dgm:spPr/>
    </dgm:pt>
    <dgm:pt modelId="{45E806D4-5216-4D37-B75D-2A4FFC409603}" type="pres">
      <dgm:prSet presAssocID="{CD261833-B062-459C-85D9-173B6FACFDB2}" presName="parTransTwo" presStyleCnt="0"/>
      <dgm:spPr/>
    </dgm:pt>
    <dgm:pt modelId="{F915F174-05B8-4D59-A11E-C00BB647206B}" type="pres">
      <dgm:prSet presAssocID="{CD261833-B062-459C-85D9-173B6FACFDB2}" presName="horzTwo" presStyleCnt="0"/>
      <dgm:spPr/>
    </dgm:pt>
    <dgm:pt modelId="{A8815FC1-1CE1-408B-95A5-F6716457E994}" type="pres">
      <dgm:prSet presAssocID="{726890AC-0285-4F2D-AA71-1C66E2299588}" presName="vertThree" presStyleCnt="0"/>
      <dgm:spPr/>
    </dgm:pt>
    <dgm:pt modelId="{DCD443D6-5237-490A-A052-12978AAAD609}" type="pres">
      <dgm:prSet presAssocID="{726890AC-0285-4F2D-AA71-1C66E2299588}" presName="txThree" presStyleLbl="node3" presStyleIdx="3" presStyleCnt="9">
        <dgm:presLayoutVars>
          <dgm:chPref val="3"/>
        </dgm:presLayoutVars>
      </dgm:prSet>
      <dgm:spPr/>
    </dgm:pt>
    <dgm:pt modelId="{6222D14E-F805-416E-934F-2DA746883FE4}" type="pres">
      <dgm:prSet presAssocID="{726890AC-0285-4F2D-AA71-1C66E2299588}" presName="horzThree" presStyleCnt="0"/>
      <dgm:spPr/>
    </dgm:pt>
    <dgm:pt modelId="{EF946345-5ACC-4A30-8F4E-8239CCB2A9A2}" type="pres">
      <dgm:prSet presAssocID="{C9B38D96-D626-4415-831F-5738664B45B8}" presName="sibSpaceThree" presStyleCnt="0"/>
      <dgm:spPr/>
    </dgm:pt>
    <dgm:pt modelId="{B28AD0B2-6A26-482F-B83C-CC559FBF2283}" type="pres">
      <dgm:prSet presAssocID="{596F7AA1-A03B-4F43-ABBF-847C817DA08F}" presName="vertThree" presStyleCnt="0"/>
      <dgm:spPr/>
    </dgm:pt>
    <dgm:pt modelId="{FBCACDC3-8BA4-435E-AA5B-A6E1AE69DE2D}" type="pres">
      <dgm:prSet presAssocID="{596F7AA1-A03B-4F43-ABBF-847C817DA08F}" presName="txThree" presStyleLbl="node3" presStyleIdx="4" presStyleCnt="9">
        <dgm:presLayoutVars>
          <dgm:chPref val="3"/>
        </dgm:presLayoutVars>
      </dgm:prSet>
      <dgm:spPr/>
    </dgm:pt>
    <dgm:pt modelId="{41A76EC9-0191-4952-A721-80FCB3A6B888}" type="pres">
      <dgm:prSet presAssocID="{596F7AA1-A03B-4F43-ABBF-847C817DA08F}" presName="horzThree" presStyleCnt="0"/>
      <dgm:spPr/>
    </dgm:pt>
    <dgm:pt modelId="{B9D53AB1-5C29-448D-8D0F-43D108DE07A3}" type="pres">
      <dgm:prSet presAssocID="{FBA78140-C8B4-4E61-9A0A-E87BFA6707B6}" presName="sibSpaceThree" presStyleCnt="0"/>
      <dgm:spPr/>
    </dgm:pt>
    <dgm:pt modelId="{B19FA529-3A40-4014-81A7-EE3E14D66E1C}" type="pres">
      <dgm:prSet presAssocID="{3E6DCE0D-593B-4D80-B4F7-93C2D3FBB666}" presName="vertThree" presStyleCnt="0"/>
      <dgm:spPr/>
    </dgm:pt>
    <dgm:pt modelId="{B8207EFA-226A-4613-9554-0422F82A2D2F}" type="pres">
      <dgm:prSet presAssocID="{3E6DCE0D-593B-4D80-B4F7-93C2D3FBB666}" presName="txThree" presStyleLbl="node3" presStyleIdx="5" presStyleCnt="9">
        <dgm:presLayoutVars>
          <dgm:chPref val="3"/>
        </dgm:presLayoutVars>
      </dgm:prSet>
      <dgm:spPr/>
    </dgm:pt>
    <dgm:pt modelId="{3E18862F-FB8F-4606-B435-C17519457B19}" type="pres">
      <dgm:prSet presAssocID="{3E6DCE0D-593B-4D80-B4F7-93C2D3FBB666}" presName="horzThree" presStyleCnt="0"/>
      <dgm:spPr/>
    </dgm:pt>
    <dgm:pt modelId="{D480A46D-5109-4981-89B3-03C9130F0FE1}" type="pres">
      <dgm:prSet presAssocID="{A3957043-A6E5-4F60-A273-2CF7F9158A7C}" presName="sibSpaceTwo" presStyleCnt="0"/>
      <dgm:spPr/>
    </dgm:pt>
    <dgm:pt modelId="{0F1180A7-E922-484A-88E4-5E9EFB95924F}" type="pres">
      <dgm:prSet presAssocID="{01B996C7-530A-4C9F-94A7-1BE2873A5B1A}" presName="vertTwo" presStyleCnt="0"/>
      <dgm:spPr/>
    </dgm:pt>
    <dgm:pt modelId="{452BB059-2061-48D8-A1D9-89B3CA7ED041}" type="pres">
      <dgm:prSet presAssocID="{01B996C7-530A-4C9F-94A7-1BE2873A5B1A}" presName="txTwo" presStyleLbl="node2" presStyleIdx="2" presStyleCnt="3">
        <dgm:presLayoutVars>
          <dgm:chPref val="3"/>
        </dgm:presLayoutVars>
      </dgm:prSet>
      <dgm:spPr/>
    </dgm:pt>
    <dgm:pt modelId="{E531E0B0-10A3-4FF7-A304-D9CB20CF9580}" type="pres">
      <dgm:prSet presAssocID="{01B996C7-530A-4C9F-94A7-1BE2873A5B1A}" presName="parTransTwo" presStyleCnt="0"/>
      <dgm:spPr/>
    </dgm:pt>
    <dgm:pt modelId="{BB92AC5F-9EDA-4BFD-9A78-43F267575F60}" type="pres">
      <dgm:prSet presAssocID="{01B996C7-530A-4C9F-94A7-1BE2873A5B1A}" presName="horzTwo" presStyleCnt="0"/>
      <dgm:spPr/>
    </dgm:pt>
    <dgm:pt modelId="{144D6F46-BDBE-409E-8FF6-9F2BE71AFD3D}" type="pres">
      <dgm:prSet presAssocID="{BBE6715A-2E5E-486C-BD81-A48DAC1AD601}" presName="vertThree" presStyleCnt="0"/>
      <dgm:spPr/>
    </dgm:pt>
    <dgm:pt modelId="{3F44CA92-A0CF-4008-9841-7E00A4C72120}" type="pres">
      <dgm:prSet presAssocID="{BBE6715A-2E5E-486C-BD81-A48DAC1AD601}" presName="txThree" presStyleLbl="node3" presStyleIdx="6" presStyleCnt="9">
        <dgm:presLayoutVars>
          <dgm:chPref val="3"/>
        </dgm:presLayoutVars>
      </dgm:prSet>
      <dgm:spPr/>
    </dgm:pt>
    <dgm:pt modelId="{98CBE2A8-FB3D-4C22-8E79-FF81A4A1FCA0}" type="pres">
      <dgm:prSet presAssocID="{BBE6715A-2E5E-486C-BD81-A48DAC1AD601}" presName="horzThree" presStyleCnt="0"/>
      <dgm:spPr/>
    </dgm:pt>
    <dgm:pt modelId="{AC04C90D-C74A-424D-BDF0-247AAB7C9005}" type="pres">
      <dgm:prSet presAssocID="{ED3D5C28-0849-415E-81CD-379B4A637D39}" presName="sibSpaceThree" presStyleCnt="0"/>
      <dgm:spPr/>
    </dgm:pt>
    <dgm:pt modelId="{3C33E0D6-8472-4A9F-9694-824360A56578}" type="pres">
      <dgm:prSet presAssocID="{58DD4947-F364-4539-89D1-30FF7186C57A}" presName="vertThree" presStyleCnt="0"/>
      <dgm:spPr/>
    </dgm:pt>
    <dgm:pt modelId="{1C237549-A16A-4D67-B72F-D1EAD024F432}" type="pres">
      <dgm:prSet presAssocID="{58DD4947-F364-4539-89D1-30FF7186C57A}" presName="txThree" presStyleLbl="node3" presStyleIdx="7" presStyleCnt="9">
        <dgm:presLayoutVars>
          <dgm:chPref val="3"/>
        </dgm:presLayoutVars>
      </dgm:prSet>
      <dgm:spPr/>
    </dgm:pt>
    <dgm:pt modelId="{A7D6D306-D043-41B9-B868-135C145713A4}" type="pres">
      <dgm:prSet presAssocID="{58DD4947-F364-4539-89D1-30FF7186C57A}" presName="horzThree" presStyleCnt="0"/>
      <dgm:spPr/>
    </dgm:pt>
    <dgm:pt modelId="{2E9EE7E2-BF05-4952-95D8-322449CB8D34}" type="pres">
      <dgm:prSet presAssocID="{1751E5F2-7EAA-49C7-A26C-9487A3598EC9}" presName="sibSpaceThree" presStyleCnt="0"/>
      <dgm:spPr/>
    </dgm:pt>
    <dgm:pt modelId="{CE4DC9C5-2E9A-4BC4-ADB1-516D5F567658}" type="pres">
      <dgm:prSet presAssocID="{C31776A0-4690-4530-9A21-CA38FA25D785}" presName="vertThree" presStyleCnt="0"/>
      <dgm:spPr/>
    </dgm:pt>
    <dgm:pt modelId="{328274B6-A83F-4B07-9793-46BA4DC45533}" type="pres">
      <dgm:prSet presAssocID="{C31776A0-4690-4530-9A21-CA38FA25D785}" presName="txThree" presStyleLbl="node3" presStyleIdx="8" presStyleCnt="9">
        <dgm:presLayoutVars>
          <dgm:chPref val="3"/>
        </dgm:presLayoutVars>
      </dgm:prSet>
      <dgm:spPr/>
    </dgm:pt>
    <dgm:pt modelId="{3B51DC1B-3125-4FA8-AE20-853A3B564696}" type="pres">
      <dgm:prSet presAssocID="{C31776A0-4690-4530-9A21-CA38FA25D785}" presName="horzThree" presStyleCnt="0"/>
      <dgm:spPr/>
    </dgm:pt>
  </dgm:ptLst>
  <dgm:cxnLst>
    <dgm:cxn modelId="{A934B902-6EBC-4DA4-9A37-EAE64DEFC82A}" type="presOf" srcId="{726890AC-0285-4F2D-AA71-1C66E2299588}" destId="{DCD443D6-5237-490A-A052-12978AAAD609}" srcOrd="0" destOrd="0" presId="urn:microsoft.com/office/officeart/2005/8/layout/hierarchy4"/>
    <dgm:cxn modelId="{9DC9901C-6200-4748-A879-D67755D69BD0}" type="presOf" srcId="{0AADDECE-BED2-4259-A66F-923917F8E0A4}" destId="{48B35A02-F20C-40E7-BBFD-2C04378C9213}" srcOrd="0" destOrd="0" presId="urn:microsoft.com/office/officeart/2005/8/layout/hierarchy4"/>
    <dgm:cxn modelId="{A7734920-F081-462C-B73E-0BCC58160753}" srcId="{9C943BCD-2C72-4C0F-952C-D86CAD1DDF9B}" destId="{01B996C7-530A-4C9F-94A7-1BE2873A5B1A}" srcOrd="2" destOrd="0" parTransId="{7D7DEACC-895A-4578-8A72-4626BD1733A1}" sibTransId="{86BECFD6-39FB-4A50-9512-9CFAB92BEA72}"/>
    <dgm:cxn modelId="{2E2B9223-61E0-4C6D-A826-571B3594CF07}" type="presOf" srcId="{C4C24C8C-0485-4EF5-8820-7B89A370479B}" destId="{878154E6-6095-4B26-850D-C18B00E2AF2A}" srcOrd="0" destOrd="0" presId="urn:microsoft.com/office/officeart/2005/8/layout/hierarchy4"/>
    <dgm:cxn modelId="{8383DF2C-9FF3-4848-9A46-5E1AD1E5EFB3}" srcId="{B8389BB6-8956-43E9-915A-CC9A5245CB3F}" destId="{C4C24C8C-0485-4EF5-8820-7B89A370479B}" srcOrd="1" destOrd="0" parTransId="{EEA8B685-1794-44F6-85F7-742988C2073A}" sibTransId="{FB7B4F04-D87A-4F19-B8A7-E8AEE4F007DF}"/>
    <dgm:cxn modelId="{23740E37-AC23-4B7E-9A2A-EA29040DEA52}" type="presOf" srcId="{B8389BB6-8956-43E9-915A-CC9A5245CB3F}" destId="{F2A5D70C-A23E-45E2-9F5E-079CDC972DCB}" srcOrd="0" destOrd="0" presId="urn:microsoft.com/office/officeart/2005/8/layout/hierarchy4"/>
    <dgm:cxn modelId="{269BD83A-55BD-4A5F-AB4D-273A93B40FAF}" type="presOf" srcId="{58DD4947-F364-4539-89D1-30FF7186C57A}" destId="{1C237549-A16A-4D67-B72F-D1EAD024F432}" srcOrd="0" destOrd="0" presId="urn:microsoft.com/office/officeart/2005/8/layout/hierarchy4"/>
    <dgm:cxn modelId="{61EC7B3B-B8A7-4295-BA6B-551A7ECAA9BA}" type="presOf" srcId="{9C943BCD-2C72-4C0F-952C-D86CAD1DDF9B}" destId="{2955F6E7-5DFD-4838-8F54-B7C55DF2C709}" srcOrd="0" destOrd="0" presId="urn:microsoft.com/office/officeart/2005/8/layout/hierarchy4"/>
    <dgm:cxn modelId="{1796F83B-98DD-47D8-A5F8-23E07F550539}" type="presOf" srcId="{CD261833-B062-459C-85D9-173B6FACFDB2}" destId="{A4DF6E12-9D0F-45AD-8428-22A15CA13A3D}" srcOrd="0" destOrd="0" presId="urn:microsoft.com/office/officeart/2005/8/layout/hierarchy4"/>
    <dgm:cxn modelId="{DBDFE640-DE57-4B68-BD03-CD39C9B95668}" srcId="{CD261833-B062-459C-85D9-173B6FACFDB2}" destId="{596F7AA1-A03B-4F43-ABBF-847C817DA08F}" srcOrd="1" destOrd="0" parTransId="{D24C141A-1253-4B19-9213-63ECD1D49C74}" sibTransId="{FBA78140-C8B4-4E61-9A0A-E87BFA6707B6}"/>
    <dgm:cxn modelId="{ED57B566-A5E6-4E95-9345-ECA1E1856AEB}" srcId="{CD261833-B062-459C-85D9-173B6FACFDB2}" destId="{3E6DCE0D-593B-4D80-B4F7-93C2D3FBB666}" srcOrd="2" destOrd="0" parTransId="{9C131EA7-6CA9-4172-9002-4DDF9671BE57}" sibTransId="{8A47A0E5-62AD-4065-852F-DEA9BCEFEF65}"/>
    <dgm:cxn modelId="{2FC78649-D7BC-48C2-8E05-65300CA87809}" type="presOf" srcId="{C31776A0-4690-4530-9A21-CA38FA25D785}" destId="{328274B6-A83F-4B07-9793-46BA4DC45533}" srcOrd="0" destOrd="0" presId="urn:microsoft.com/office/officeart/2005/8/layout/hierarchy4"/>
    <dgm:cxn modelId="{737CD14A-25E1-40A4-84C3-C3076CA23737}" srcId="{B8389BB6-8956-43E9-915A-CC9A5245CB3F}" destId="{0AADDECE-BED2-4259-A66F-923917F8E0A4}" srcOrd="0" destOrd="0" parTransId="{1095F525-A4C4-4337-86B0-FA918291C94F}" sibTransId="{C5524B9E-436A-4C34-981B-11B058D323A7}"/>
    <dgm:cxn modelId="{DB19B051-83FD-4BA9-A8AC-B4612E0BF93F}" srcId="{B8389BB6-8956-43E9-915A-CC9A5245CB3F}" destId="{81048480-6B40-46D2-A5EE-39958945E29F}" srcOrd="2" destOrd="0" parTransId="{1699C124-E3C0-452B-BF7F-BC6D7E110ECE}" sibTransId="{F40BCF62-FCE3-47FD-B133-4135C2E0E0CB}"/>
    <dgm:cxn modelId="{33C44D7E-152B-473F-B8D4-0D462572F381}" srcId="{9C943BCD-2C72-4C0F-952C-D86CAD1DDF9B}" destId="{B8389BB6-8956-43E9-915A-CC9A5245CB3F}" srcOrd="0" destOrd="0" parTransId="{44D3960C-C1F3-46BD-9AA5-1F63A3CF8EC1}" sibTransId="{CBFEA77F-4858-4624-8162-B57E514704DC}"/>
    <dgm:cxn modelId="{EEF6F583-3289-4A89-9B13-A092BCD6B867}" srcId="{CD261833-B062-459C-85D9-173B6FACFDB2}" destId="{726890AC-0285-4F2D-AA71-1C66E2299588}" srcOrd="0" destOrd="0" parTransId="{5D4D692C-AD2F-4A16-9AE3-1FEB79CF3FA5}" sibTransId="{C9B38D96-D626-4415-831F-5738664B45B8}"/>
    <dgm:cxn modelId="{8E36E990-7612-44CE-8E1A-B7CCD952B624}" srcId="{01B996C7-530A-4C9F-94A7-1BE2873A5B1A}" destId="{C31776A0-4690-4530-9A21-CA38FA25D785}" srcOrd="2" destOrd="0" parTransId="{265D4B3E-2598-4158-8CC3-87199B5A5329}" sibTransId="{DDE75740-535E-468A-8C81-5AA60F81D383}"/>
    <dgm:cxn modelId="{99AD0893-B422-442D-BACD-77ECB971283A}" type="presOf" srcId="{BBE6715A-2E5E-486C-BD81-A48DAC1AD601}" destId="{3F44CA92-A0CF-4008-9841-7E00A4C72120}" srcOrd="0" destOrd="0" presId="urn:microsoft.com/office/officeart/2005/8/layout/hierarchy4"/>
    <dgm:cxn modelId="{FEDE3299-A3E7-4657-9EF2-D4962142DA29}" type="presOf" srcId="{01B996C7-530A-4C9F-94A7-1BE2873A5B1A}" destId="{452BB059-2061-48D8-A1D9-89B3CA7ED041}" srcOrd="0" destOrd="0" presId="urn:microsoft.com/office/officeart/2005/8/layout/hierarchy4"/>
    <dgm:cxn modelId="{5E849FA6-7A2D-4F7D-978D-2AC93725B2A1}" srcId="{DD55A118-9067-4C81-9737-135B5BCEE5D3}" destId="{9C943BCD-2C72-4C0F-952C-D86CAD1DDF9B}" srcOrd="0" destOrd="0" parTransId="{ED00FB86-5E49-4CDA-BF01-52D3E8B5F987}" sibTransId="{9960AF5E-626B-4078-B9B6-A472823578D4}"/>
    <dgm:cxn modelId="{131155BE-1C44-4B98-80D8-9E61B29087FF}" srcId="{9C943BCD-2C72-4C0F-952C-D86CAD1DDF9B}" destId="{CD261833-B062-459C-85D9-173B6FACFDB2}" srcOrd="1" destOrd="0" parTransId="{6A00809F-4891-4F8E-9700-4B39B2A7BB95}" sibTransId="{A3957043-A6E5-4F60-A273-2CF7F9158A7C}"/>
    <dgm:cxn modelId="{CC323AC0-F9DA-4BC6-8659-405CAED0E006}" type="presOf" srcId="{3E6DCE0D-593B-4D80-B4F7-93C2D3FBB666}" destId="{B8207EFA-226A-4613-9554-0422F82A2D2F}" srcOrd="0" destOrd="0" presId="urn:microsoft.com/office/officeart/2005/8/layout/hierarchy4"/>
    <dgm:cxn modelId="{3642D4CA-65AC-43D2-9DDF-034205912731}" type="presOf" srcId="{DD55A118-9067-4C81-9737-135B5BCEE5D3}" destId="{8347C7E4-8FD8-4F98-B9D7-51845AF75C59}" srcOrd="0" destOrd="0" presId="urn:microsoft.com/office/officeart/2005/8/layout/hierarchy4"/>
    <dgm:cxn modelId="{7DC384CB-BE8A-49DF-85A4-DC0131BFE425}" type="presOf" srcId="{596F7AA1-A03B-4F43-ABBF-847C817DA08F}" destId="{FBCACDC3-8BA4-435E-AA5B-A6E1AE69DE2D}" srcOrd="0" destOrd="0" presId="urn:microsoft.com/office/officeart/2005/8/layout/hierarchy4"/>
    <dgm:cxn modelId="{DC44D0D0-AFBC-4FF2-828D-C00271C5970E}" type="presOf" srcId="{81048480-6B40-46D2-A5EE-39958945E29F}" destId="{42320130-17C6-4695-9A30-861BF123A606}" srcOrd="0" destOrd="0" presId="urn:microsoft.com/office/officeart/2005/8/layout/hierarchy4"/>
    <dgm:cxn modelId="{A7A2CDD7-B984-48C0-8B58-4B9656C0C81C}" srcId="{01B996C7-530A-4C9F-94A7-1BE2873A5B1A}" destId="{58DD4947-F364-4539-89D1-30FF7186C57A}" srcOrd="1" destOrd="0" parTransId="{B1E908AE-B4E9-4B01-B385-AB461FBEC4C1}" sibTransId="{1751E5F2-7EAA-49C7-A26C-9487A3598EC9}"/>
    <dgm:cxn modelId="{A1B5E6EE-4A27-42CD-9A72-7B2CF04B6492}" srcId="{01B996C7-530A-4C9F-94A7-1BE2873A5B1A}" destId="{BBE6715A-2E5E-486C-BD81-A48DAC1AD601}" srcOrd="0" destOrd="0" parTransId="{BE7E5D63-E03B-45D3-A301-BD23C3A93940}" sibTransId="{ED3D5C28-0849-415E-81CD-379B4A637D39}"/>
    <dgm:cxn modelId="{2DFC6C0F-8B43-4E42-AEF7-47EDD6468313}" type="presParOf" srcId="{8347C7E4-8FD8-4F98-B9D7-51845AF75C59}" destId="{833C3C15-E6E4-470E-A37F-DFC54D47AC61}" srcOrd="0" destOrd="0" presId="urn:microsoft.com/office/officeart/2005/8/layout/hierarchy4"/>
    <dgm:cxn modelId="{4F13F493-1865-4E95-A6D2-11788A484667}" type="presParOf" srcId="{833C3C15-E6E4-470E-A37F-DFC54D47AC61}" destId="{2955F6E7-5DFD-4838-8F54-B7C55DF2C709}" srcOrd="0" destOrd="0" presId="urn:microsoft.com/office/officeart/2005/8/layout/hierarchy4"/>
    <dgm:cxn modelId="{C3B801E1-04EC-4B72-B7E2-A157D9A385A6}" type="presParOf" srcId="{833C3C15-E6E4-470E-A37F-DFC54D47AC61}" destId="{D5B53056-3FAF-4298-91E6-1C80C2E2DBE6}" srcOrd="1" destOrd="0" presId="urn:microsoft.com/office/officeart/2005/8/layout/hierarchy4"/>
    <dgm:cxn modelId="{C36C3477-7324-4BE7-B36C-0B2664771B92}" type="presParOf" srcId="{833C3C15-E6E4-470E-A37F-DFC54D47AC61}" destId="{3F9AA410-83E3-49CC-A8DD-C67D07B2A6FF}" srcOrd="2" destOrd="0" presId="urn:microsoft.com/office/officeart/2005/8/layout/hierarchy4"/>
    <dgm:cxn modelId="{3E3AF73F-7F64-4DCC-A2DE-770C895B9D9B}" type="presParOf" srcId="{3F9AA410-83E3-49CC-A8DD-C67D07B2A6FF}" destId="{AD3A0F55-B8FC-4C31-BE9A-2983FBEBEE34}" srcOrd="0" destOrd="0" presId="urn:microsoft.com/office/officeart/2005/8/layout/hierarchy4"/>
    <dgm:cxn modelId="{6F0CBB37-98A9-4C71-B4B9-DB409E2A1A72}" type="presParOf" srcId="{AD3A0F55-B8FC-4C31-BE9A-2983FBEBEE34}" destId="{F2A5D70C-A23E-45E2-9F5E-079CDC972DCB}" srcOrd="0" destOrd="0" presId="urn:microsoft.com/office/officeart/2005/8/layout/hierarchy4"/>
    <dgm:cxn modelId="{BBB989D4-EAFB-4947-8171-22D4C3F43D95}" type="presParOf" srcId="{AD3A0F55-B8FC-4C31-BE9A-2983FBEBEE34}" destId="{8E84F198-12D8-4B35-8EF8-CA131F4681BB}" srcOrd="1" destOrd="0" presId="urn:microsoft.com/office/officeart/2005/8/layout/hierarchy4"/>
    <dgm:cxn modelId="{4980756C-71C3-482B-9AA1-EB2B1B889EEB}" type="presParOf" srcId="{AD3A0F55-B8FC-4C31-BE9A-2983FBEBEE34}" destId="{B969E4B0-BD2B-44CF-AD28-21AD51158205}" srcOrd="2" destOrd="0" presId="urn:microsoft.com/office/officeart/2005/8/layout/hierarchy4"/>
    <dgm:cxn modelId="{90BB826B-E48A-4EBB-AC7F-46B9B809E475}" type="presParOf" srcId="{B969E4B0-BD2B-44CF-AD28-21AD51158205}" destId="{88399E84-5C40-4D97-A5E2-294136554E11}" srcOrd="0" destOrd="0" presId="urn:microsoft.com/office/officeart/2005/8/layout/hierarchy4"/>
    <dgm:cxn modelId="{1548AB35-38ED-4845-94EF-732FC58347D0}" type="presParOf" srcId="{88399E84-5C40-4D97-A5E2-294136554E11}" destId="{48B35A02-F20C-40E7-BBFD-2C04378C9213}" srcOrd="0" destOrd="0" presId="urn:microsoft.com/office/officeart/2005/8/layout/hierarchy4"/>
    <dgm:cxn modelId="{260A7FCC-EB79-4BF3-8D2C-B99D3935F027}" type="presParOf" srcId="{88399E84-5C40-4D97-A5E2-294136554E11}" destId="{FA34A380-8296-4D30-9D83-AAFCC77CC339}" srcOrd="1" destOrd="0" presId="urn:microsoft.com/office/officeart/2005/8/layout/hierarchy4"/>
    <dgm:cxn modelId="{77AFFC9D-5C13-4515-B917-B048B84BA5F4}" type="presParOf" srcId="{B969E4B0-BD2B-44CF-AD28-21AD51158205}" destId="{666434CC-3082-4CC3-A913-A647547E7A07}" srcOrd="1" destOrd="0" presId="urn:microsoft.com/office/officeart/2005/8/layout/hierarchy4"/>
    <dgm:cxn modelId="{A6C24D02-E95B-429E-9B8C-33215222D15A}" type="presParOf" srcId="{B969E4B0-BD2B-44CF-AD28-21AD51158205}" destId="{23444504-B9A0-411A-B731-34880D0F03ED}" srcOrd="2" destOrd="0" presId="urn:microsoft.com/office/officeart/2005/8/layout/hierarchy4"/>
    <dgm:cxn modelId="{DE043BF9-D90C-44E9-BBE2-405BE3B64D62}" type="presParOf" srcId="{23444504-B9A0-411A-B731-34880D0F03ED}" destId="{878154E6-6095-4B26-850D-C18B00E2AF2A}" srcOrd="0" destOrd="0" presId="urn:microsoft.com/office/officeart/2005/8/layout/hierarchy4"/>
    <dgm:cxn modelId="{E9DA893F-3C38-4316-B694-1522DFEDCF94}" type="presParOf" srcId="{23444504-B9A0-411A-B731-34880D0F03ED}" destId="{C56A9BF1-E22F-436B-9271-FEAFCACADF34}" srcOrd="1" destOrd="0" presId="urn:microsoft.com/office/officeart/2005/8/layout/hierarchy4"/>
    <dgm:cxn modelId="{BE6039E1-3B94-4CC9-928F-C2CE8B634C5C}" type="presParOf" srcId="{B969E4B0-BD2B-44CF-AD28-21AD51158205}" destId="{9DECDA43-C7E4-4998-8DBA-5548428FA981}" srcOrd="3" destOrd="0" presId="urn:microsoft.com/office/officeart/2005/8/layout/hierarchy4"/>
    <dgm:cxn modelId="{599727D7-FC09-498D-A188-3326FB2F90CA}" type="presParOf" srcId="{B969E4B0-BD2B-44CF-AD28-21AD51158205}" destId="{3D0965E1-D122-4B6F-B58D-A09075095936}" srcOrd="4" destOrd="0" presId="urn:microsoft.com/office/officeart/2005/8/layout/hierarchy4"/>
    <dgm:cxn modelId="{47DEDFE1-4591-466B-A2F1-540FE484AEB4}" type="presParOf" srcId="{3D0965E1-D122-4B6F-B58D-A09075095936}" destId="{42320130-17C6-4695-9A30-861BF123A606}" srcOrd="0" destOrd="0" presId="urn:microsoft.com/office/officeart/2005/8/layout/hierarchy4"/>
    <dgm:cxn modelId="{20F56A64-2DDE-4140-BB13-1D58FD004D97}" type="presParOf" srcId="{3D0965E1-D122-4B6F-B58D-A09075095936}" destId="{4E58C442-EA3B-4E19-97C9-C38901EF38E4}" srcOrd="1" destOrd="0" presId="urn:microsoft.com/office/officeart/2005/8/layout/hierarchy4"/>
    <dgm:cxn modelId="{E26568D5-CE84-4365-B03A-AA635D4EF235}" type="presParOf" srcId="{3F9AA410-83E3-49CC-A8DD-C67D07B2A6FF}" destId="{666BCB97-A14B-4FAA-A2CF-42DF595A90ED}" srcOrd="1" destOrd="0" presId="urn:microsoft.com/office/officeart/2005/8/layout/hierarchy4"/>
    <dgm:cxn modelId="{A10C4A9A-3372-4925-8DA9-FE5E46293AF5}" type="presParOf" srcId="{3F9AA410-83E3-49CC-A8DD-C67D07B2A6FF}" destId="{5D78045E-B488-4AF2-A9C4-9D5F3D33FCC0}" srcOrd="2" destOrd="0" presId="urn:microsoft.com/office/officeart/2005/8/layout/hierarchy4"/>
    <dgm:cxn modelId="{3A817C45-9BB5-4468-A935-3B949D62BC30}" type="presParOf" srcId="{5D78045E-B488-4AF2-A9C4-9D5F3D33FCC0}" destId="{A4DF6E12-9D0F-45AD-8428-22A15CA13A3D}" srcOrd="0" destOrd="0" presId="urn:microsoft.com/office/officeart/2005/8/layout/hierarchy4"/>
    <dgm:cxn modelId="{6043EDC5-CF4C-4D26-BB4D-09AF7BC18788}" type="presParOf" srcId="{5D78045E-B488-4AF2-A9C4-9D5F3D33FCC0}" destId="{45E806D4-5216-4D37-B75D-2A4FFC409603}" srcOrd="1" destOrd="0" presId="urn:microsoft.com/office/officeart/2005/8/layout/hierarchy4"/>
    <dgm:cxn modelId="{8BB9965D-7869-4CE9-8B5F-C72814D41B59}" type="presParOf" srcId="{5D78045E-B488-4AF2-A9C4-9D5F3D33FCC0}" destId="{F915F174-05B8-4D59-A11E-C00BB647206B}" srcOrd="2" destOrd="0" presId="urn:microsoft.com/office/officeart/2005/8/layout/hierarchy4"/>
    <dgm:cxn modelId="{392607B3-7011-4206-8181-819906C39ACC}" type="presParOf" srcId="{F915F174-05B8-4D59-A11E-C00BB647206B}" destId="{A8815FC1-1CE1-408B-95A5-F6716457E994}" srcOrd="0" destOrd="0" presId="urn:microsoft.com/office/officeart/2005/8/layout/hierarchy4"/>
    <dgm:cxn modelId="{A1CBE51B-4A46-4AE8-A80A-AE79D7D24B1E}" type="presParOf" srcId="{A8815FC1-1CE1-408B-95A5-F6716457E994}" destId="{DCD443D6-5237-490A-A052-12978AAAD609}" srcOrd="0" destOrd="0" presId="urn:microsoft.com/office/officeart/2005/8/layout/hierarchy4"/>
    <dgm:cxn modelId="{78B1D9A9-4FD1-434A-BC7B-0155D161E54E}" type="presParOf" srcId="{A8815FC1-1CE1-408B-95A5-F6716457E994}" destId="{6222D14E-F805-416E-934F-2DA746883FE4}" srcOrd="1" destOrd="0" presId="urn:microsoft.com/office/officeart/2005/8/layout/hierarchy4"/>
    <dgm:cxn modelId="{13678885-378F-44BB-9847-5E74DE20022C}" type="presParOf" srcId="{F915F174-05B8-4D59-A11E-C00BB647206B}" destId="{EF946345-5ACC-4A30-8F4E-8239CCB2A9A2}" srcOrd="1" destOrd="0" presId="urn:microsoft.com/office/officeart/2005/8/layout/hierarchy4"/>
    <dgm:cxn modelId="{0AE7CF90-5642-4377-B219-9E3C1A8C9C33}" type="presParOf" srcId="{F915F174-05B8-4D59-A11E-C00BB647206B}" destId="{B28AD0B2-6A26-482F-B83C-CC559FBF2283}" srcOrd="2" destOrd="0" presId="urn:microsoft.com/office/officeart/2005/8/layout/hierarchy4"/>
    <dgm:cxn modelId="{3383EDB1-8346-4C49-91ED-C6EFF5524A21}" type="presParOf" srcId="{B28AD0B2-6A26-482F-B83C-CC559FBF2283}" destId="{FBCACDC3-8BA4-435E-AA5B-A6E1AE69DE2D}" srcOrd="0" destOrd="0" presId="urn:microsoft.com/office/officeart/2005/8/layout/hierarchy4"/>
    <dgm:cxn modelId="{9124C078-5A55-4510-982E-CE447854E4A7}" type="presParOf" srcId="{B28AD0B2-6A26-482F-B83C-CC559FBF2283}" destId="{41A76EC9-0191-4952-A721-80FCB3A6B888}" srcOrd="1" destOrd="0" presId="urn:microsoft.com/office/officeart/2005/8/layout/hierarchy4"/>
    <dgm:cxn modelId="{3EB0FCAA-BAC0-4E53-BC0E-C2322A229F51}" type="presParOf" srcId="{F915F174-05B8-4D59-A11E-C00BB647206B}" destId="{B9D53AB1-5C29-448D-8D0F-43D108DE07A3}" srcOrd="3" destOrd="0" presId="urn:microsoft.com/office/officeart/2005/8/layout/hierarchy4"/>
    <dgm:cxn modelId="{1C4A3EBD-20A3-4D70-930D-473088F20F09}" type="presParOf" srcId="{F915F174-05B8-4D59-A11E-C00BB647206B}" destId="{B19FA529-3A40-4014-81A7-EE3E14D66E1C}" srcOrd="4" destOrd="0" presId="urn:microsoft.com/office/officeart/2005/8/layout/hierarchy4"/>
    <dgm:cxn modelId="{6706EC15-E932-4733-820F-8593F4FFDD7D}" type="presParOf" srcId="{B19FA529-3A40-4014-81A7-EE3E14D66E1C}" destId="{B8207EFA-226A-4613-9554-0422F82A2D2F}" srcOrd="0" destOrd="0" presId="urn:microsoft.com/office/officeart/2005/8/layout/hierarchy4"/>
    <dgm:cxn modelId="{849B7217-C2DA-415A-BEAF-536DA20BFB02}" type="presParOf" srcId="{B19FA529-3A40-4014-81A7-EE3E14D66E1C}" destId="{3E18862F-FB8F-4606-B435-C17519457B19}" srcOrd="1" destOrd="0" presId="urn:microsoft.com/office/officeart/2005/8/layout/hierarchy4"/>
    <dgm:cxn modelId="{9412FBA8-0911-4A2F-9CFA-3F56B61C561A}" type="presParOf" srcId="{3F9AA410-83E3-49CC-A8DD-C67D07B2A6FF}" destId="{D480A46D-5109-4981-89B3-03C9130F0FE1}" srcOrd="3" destOrd="0" presId="urn:microsoft.com/office/officeart/2005/8/layout/hierarchy4"/>
    <dgm:cxn modelId="{060E20D3-FE8F-4C70-8541-C182C64B5E69}" type="presParOf" srcId="{3F9AA410-83E3-49CC-A8DD-C67D07B2A6FF}" destId="{0F1180A7-E922-484A-88E4-5E9EFB95924F}" srcOrd="4" destOrd="0" presId="urn:microsoft.com/office/officeart/2005/8/layout/hierarchy4"/>
    <dgm:cxn modelId="{B706B8F6-BD7A-4EAE-ADAD-E9A857A11B89}" type="presParOf" srcId="{0F1180A7-E922-484A-88E4-5E9EFB95924F}" destId="{452BB059-2061-48D8-A1D9-89B3CA7ED041}" srcOrd="0" destOrd="0" presId="urn:microsoft.com/office/officeart/2005/8/layout/hierarchy4"/>
    <dgm:cxn modelId="{A4B4E065-177B-4D47-BF83-B260ED4FC05B}" type="presParOf" srcId="{0F1180A7-E922-484A-88E4-5E9EFB95924F}" destId="{E531E0B0-10A3-4FF7-A304-D9CB20CF9580}" srcOrd="1" destOrd="0" presId="urn:microsoft.com/office/officeart/2005/8/layout/hierarchy4"/>
    <dgm:cxn modelId="{F0553D6F-62C8-4B35-950C-2340C9DCFF1F}" type="presParOf" srcId="{0F1180A7-E922-484A-88E4-5E9EFB95924F}" destId="{BB92AC5F-9EDA-4BFD-9A78-43F267575F60}" srcOrd="2" destOrd="0" presId="urn:microsoft.com/office/officeart/2005/8/layout/hierarchy4"/>
    <dgm:cxn modelId="{E6B103DC-6F35-4A7C-A205-B27CB1533894}" type="presParOf" srcId="{BB92AC5F-9EDA-4BFD-9A78-43F267575F60}" destId="{144D6F46-BDBE-409E-8FF6-9F2BE71AFD3D}" srcOrd="0" destOrd="0" presId="urn:microsoft.com/office/officeart/2005/8/layout/hierarchy4"/>
    <dgm:cxn modelId="{B1E7EE70-1D3E-4293-8B69-D5D5C6451BC5}" type="presParOf" srcId="{144D6F46-BDBE-409E-8FF6-9F2BE71AFD3D}" destId="{3F44CA92-A0CF-4008-9841-7E00A4C72120}" srcOrd="0" destOrd="0" presId="urn:microsoft.com/office/officeart/2005/8/layout/hierarchy4"/>
    <dgm:cxn modelId="{C389D91F-6C21-47D3-9FC5-27CF99AF87A7}" type="presParOf" srcId="{144D6F46-BDBE-409E-8FF6-9F2BE71AFD3D}" destId="{98CBE2A8-FB3D-4C22-8E79-FF81A4A1FCA0}" srcOrd="1" destOrd="0" presId="urn:microsoft.com/office/officeart/2005/8/layout/hierarchy4"/>
    <dgm:cxn modelId="{A77F5AD0-C02D-4ACC-AFB0-F4629C0FF08C}" type="presParOf" srcId="{BB92AC5F-9EDA-4BFD-9A78-43F267575F60}" destId="{AC04C90D-C74A-424D-BDF0-247AAB7C9005}" srcOrd="1" destOrd="0" presId="urn:microsoft.com/office/officeart/2005/8/layout/hierarchy4"/>
    <dgm:cxn modelId="{50C6AC7C-B0B4-411E-B92C-FDE8F1DE1000}" type="presParOf" srcId="{BB92AC5F-9EDA-4BFD-9A78-43F267575F60}" destId="{3C33E0D6-8472-4A9F-9694-824360A56578}" srcOrd="2" destOrd="0" presId="urn:microsoft.com/office/officeart/2005/8/layout/hierarchy4"/>
    <dgm:cxn modelId="{46DDAC44-565B-4F32-BD03-9C665D4EC720}" type="presParOf" srcId="{3C33E0D6-8472-4A9F-9694-824360A56578}" destId="{1C237549-A16A-4D67-B72F-D1EAD024F432}" srcOrd="0" destOrd="0" presId="urn:microsoft.com/office/officeart/2005/8/layout/hierarchy4"/>
    <dgm:cxn modelId="{5D191A0C-FC7E-4C27-B1B5-13EEEE96A8A2}" type="presParOf" srcId="{3C33E0D6-8472-4A9F-9694-824360A56578}" destId="{A7D6D306-D043-41B9-B868-135C145713A4}" srcOrd="1" destOrd="0" presId="urn:microsoft.com/office/officeart/2005/8/layout/hierarchy4"/>
    <dgm:cxn modelId="{1AD1148D-E5BC-454C-AEBF-EFCE4A1948BE}" type="presParOf" srcId="{BB92AC5F-9EDA-4BFD-9A78-43F267575F60}" destId="{2E9EE7E2-BF05-4952-95D8-322449CB8D34}" srcOrd="3" destOrd="0" presId="urn:microsoft.com/office/officeart/2005/8/layout/hierarchy4"/>
    <dgm:cxn modelId="{A6A1BDDB-9F4E-42DD-92CA-3D51B3EDC951}" type="presParOf" srcId="{BB92AC5F-9EDA-4BFD-9A78-43F267575F60}" destId="{CE4DC9C5-2E9A-4BC4-ADB1-516D5F567658}" srcOrd="4" destOrd="0" presId="urn:microsoft.com/office/officeart/2005/8/layout/hierarchy4"/>
    <dgm:cxn modelId="{2461B2C9-4B7C-4D9C-8962-4AD1FC6BF2FC}" type="presParOf" srcId="{CE4DC9C5-2E9A-4BC4-ADB1-516D5F567658}" destId="{328274B6-A83F-4B07-9793-46BA4DC45533}" srcOrd="0" destOrd="0" presId="urn:microsoft.com/office/officeart/2005/8/layout/hierarchy4"/>
    <dgm:cxn modelId="{3BDE5E6F-D8C5-4415-9E8C-6CC594C5943F}" type="presParOf" srcId="{CE4DC9C5-2E9A-4BC4-ADB1-516D5F567658}" destId="{3B51DC1B-3125-4FA8-AE20-853A3B56469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9C02A46-4E82-4217-817A-0CBF57E1A7C5}"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en-GB"/>
        </a:p>
      </dgm:t>
    </dgm:pt>
    <dgm:pt modelId="{B582D6B0-C993-4C55-8096-DA2D1A08F142}">
      <dgm:prSet phldrT="[Text]"/>
      <dgm:spPr/>
      <dgm:t>
        <a:bodyPr/>
        <a:lstStyle/>
        <a:p>
          <a:r>
            <a:rPr lang="en-GB"/>
            <a:t>Time wasters?</a:t>
          </a:r>
        </a:p>
      </dgm:t>
    </dgm:pt>
    <dgm:pt modelId="{4320ADCF-C3BB-4965-A1B6-70939286FFF7}" type="parTrans" cxnId="{DCE51840-2CCF-43F2-A8D0-73523150C09B}">
      <dgm:prSet/>
      <dgm:spPr/>
      <dgm:t>
        <a:bodyPr/>
        <a:lstStyle/>
        <a:p>
          <a:endParaRPr lang="en-GB"/>
        </a:p>
      </dgm:t>
    </dgm:pt>
    <dgm:pt modelId="{6E74D216-0036-454B-B448-15CCE7D1739A}" type="sibTrans" cxnId="{DCE51840-2CCF-43F2-A8D0-73523150C09B}">
      <dgm:prSet/>
      <dgm:spPr/>
      <dgm:t>
        <a:bodyPr/>
        <a:lstStyle/>
        <a:p>
          <a:endParaRPr lang="en-GB"/>
        </a:p>
      </dgm:t>
    </dgm:pt>
    <dgm:pt modelId="{A4100F17-FAEA-4A61-AFB1-1C92FA6D2B87}">
      <dgm:prSet/>
      <dgm:spPr/>
      <dgm:t>
        <a:bodyPr/>
        <a:lstStyle/>
        <a:p>
          <a:r>
            <a:rPr lang="en-GB" dirty="0"/>
            <a:t>Time savers?</a:t>
          </a:r>
        </a:p>
      </dgm:t>
    </dgm:pt>
    <dgm:pt modelId="{49C81974-649B-4C91-9295-8437B227E081}" type="parTrans" cxnId="{AB278D39-9C29-434E-A843-C8A35C385A90}">
      <dgm:prSet/>
      <dgm:spPr/>
      <dgm:t>
        <a:bodyPr/>
        <a:lstStyle/>
        <a:p>
          <a:endParaRPr lang="en-GB"/>
        </a:p>
      </dgm:t>
    </dgm:pt>
    <dgm:pt modelId="{6CE7C2D4-ED1C-4467-90F8-D653E434A487}" type="sibTrans" cxnId="{AB278D39-9C29-434E-A843-C8A35C385A90}">
      <dgm:prSet/>
      <dgm:spPr/>
      <dgm:t>
        <a:bodyPr/>
        <a:lstStyle/>
        <a:p>
          <a:endParaRPr lang="en-GB"/>
        </a:p>
      </dgm:t>
    </dgm:pt>
    <dgm:pt modelId="{12FFA1FD-C168-4FC0-B537-934929752B37}">
      <dgm:prSet/>
      <dgm:spPr/>
      <dgm:t>
        <a:bodyPr/>
        <a:lstStyle/>
        <a:p>
          <a:r>
            <a:rPr lang="en-GB" dirty="0"/>
            <a:t>Duplication?</a:t>
          </a:r>
        </a:p>
      </dgm:t>
    </dgm:pt>
    <dgm:pt modelId="{77DE3B15-5FFD-4F7A-9FF4-7518A891BE62}" type="parTrans" cxnId="{D9D70E6B-1F5A-4759-B5B7-6E9BF6D89CC5}">
      <dgm:prSet/>
      <dgm:spPr/>
      <dgm:t>
        <a:bodyPr/>
        <a:lstStyle/>
        <a:p>
          <a:endParaRPr lang="en-GB"/>
        </a:p>
      </dgm:t>
    </dgm:pt>
    <dgm:pt modelId="{49C8E061-805A-4902-B880-46C0705638A4}" type="sibTrans" cxnId="{D9D70E6B-1F5A-4759-B5B7-6E9BF6D89CC5}">
      <dgm:prSet/>
      <dgm:spPr/>
      <dgm:t>
        <a:bodyPr/>
        <a:lstStyle/>
        <a:p>
          <a:endParaRPr lang="en-GB"/>
        </a:p>
      </dgm:t>
    </dgm:pt>
    <dgm:pt modelId="{A8860671-BF89-4E28-8FC8-D0451882EABA}">
      <dgm:prSet/>
      <dgm:spPr/>
      <dgm:t>
        <a:bodyPr/>
        <a:lstStyle/>
        <a:p>
          <a:r>
            <a:rPr lang="en-GB" dirty="0"/>
            <a:t>Resilience?</a:t>
          </a:r>
        </a:p>
      </dgm:t>
    </dgm:pt>
    <dgm:pt modelId="{F85CBFC0-4C4B-4503-8433-73AE66E1C225}" type="parTrans" cxnId="{453D8A81-F107-4F51-96D0-C6D241F5608D}">
      <dgm:prSet/>
      <dgm:spPr/>
      <dgm:t>
        <a:bodyPr/>
        <a:lstStyle/>
        <a:p>
          <a:endParaRPr lang="en-GB"/>
        </a:p>
      </dgm:t>
    </dgm:pt>
    <dgm:pt modelId="{FFF014F6-000D-4160-A98A-B8553D4F2F92}" type="sibTrans" cxnId="{453D8A81-F107-4F51-96D0-C6D241F5608D}">
      <dgm:prSet/>
      <dgm:spPr/>
      <dgm:t>
        <a:bodyPr/>
        <a:lstStyle/>
        <a:p>
          <a:endParaRPr lang="en-GB"/>
        </a:p>
      </dgm:t>
    </dgm:pt>
    <dgm:pt modelId="{D0422F9D-4686-4D0C-9377-2B1F6CF39CB7}" type="pres">
      <dgm:prSet presAssocID="{F9C02A46-4E82-4217-817A-0CBF57E1A7C5}" presName="compositeShape" presStyleCnt="0">
        <dgm:presLayoutVars>
          <dgm:dir/>
          <dgm:resizeHandles/>
        </dgm:presLayoutVars>
      </dgm:prSet>
      <dgm:spPr/>
    </dgm:pt>
    <dgm:pt modelId="{88945933-4B3F-44AE-86C0-49045B6104A7}" type="pres">
      <dgm:prSet presAssocID="{F9C02A46-4E82-4217-817A-0CBF57E1A7C5}" presName="pyramid" presStyleLbl="node1" presStyleIdx="0" presStyleCnt="1"/>
      <dgm:spPr/>
    </dgm:pt>
    <dgm:pt modelId="{46CCBD7C-737E-4F59-98D4-7498B0D00D4A}" type="pres">
      <dgm:prSet presAssocID="{F9C02A46-4E82-4217-817A-0CBF57E1A7C5}" presName="theList" presStyleCnt="0"/>
      <dgm:spPr/>
    </dgm:pt>
    <dgm:pt modelId="{0ACDD38D-5CB2-4F6A-A7AB-1E10D969F6A4}" type="pres">
      <dgm:prSet presAssocID="{B582D6B0-C993-4C55-8096-DA2D1A08F142}" presName="aNode" presStyleLbl="fgAcc1" presStyleIdx="0" presStyleCnt="4">
        <dgm:presLayoutVars>
          <dgm:bulletEnabled val="1"/>
        </dgm:presLayoutVars>
      </dgm:prSet>
      <dgm:spPr/>
    </dgm:pt>
    <dgm:pt modelId="{FFD3C0D3-E8D5-4B38-B488-5C22B1B33894}" type="pres">
      <dgm:prSet presAssocID="{B582D6B0-C993-4C55-8096-DA2D1A08F142}" presName="aSpace" presStyleCnt="0"/>
      <dgm:spPr/>
    </dgm:pt>
    <dgm:pt modelId="{8CCC7770-74DD-4B56-BEEB-DBFF81FE54C3}" type="pres">
      <dgm:prSet presAssocID="{A4100F17-FAEA-4A61-AFB1-1C92FA6D2B87}" presName="aNode" presStyleLbl="fgAcc1" presStyleIdx="1" presStyleCnt="4">
        <dgm:presLayoutVars>
          <dgm:bulletEnabled val="1"/>
        </dgm:presLayoutVars>
      </dgm:prSet>
      <dgm:spPr/>
    </dgm:pt>
    <dgm:pt modelId="{71FD5E25-5E3A-4E17-9D6F-7EA894702651}" type="pres">
      <dgm:prSet presAssocID="{A4100F17-FAEA-4A61-AFB1-1C92FA6D2B87}" presName="aSpace" presStyleCnt="0"/>
      <dgm:spPr/>
    </dgm:pt>
    <dgm:pt modelId="{B6B1A830-58CF-4622-8FF8-4FAC5B3F850B}" type="pres">
      <dgm:prSet presAssocID="{12FFA1FD-C168-4FC0-B537-934929752B37}" presName="aNode" presStyleLbl="fgAcc1" presStyleIdx="2" presStyleCnt="4">
        <dgm:presLayoutVars>
          <dgm:bulletEnabled val="1"/>
        </dgm:presLayoutVars>
      </dgm:prSet>
      <dgm:spPr/>
    </dgm:pt>
    <dgm:pt modelId="{B6C834A7-0A60-4A25-875F-63FB773A8F20}" type="pres">
      <dgm:prSet presAssocID="{12FFA1FD-C168-4FC0-B537-934929752B37}" presName="aSpace" presStyleCnt="0"/>
      <dgm:spPr/>
    </dgm:pt>
    <dgm:pt modelId="{0776A5AD-F0F9-4C75-A6F2-E50D05DD4647}" type="pres">
      <dgm:prSet presAssocID="{A8860671-BF89-4E28-8FC8-D0451882EABA}" presName="aNode" presStyleLbl="fgAcc1" presStyleIdx="3" presStyleCnt="4">
        <dgm:presLayoutVars>
          <dgm:bulletEnabled val="1"/>
        </dgm:presLayoutVars>
      </dgm:prSet>
      <dgm:spPr/>
    </dgm:pt>
    <dgm:pt modelId="{B3DCDAAE-4E58-43C3-9EE2-20F9672BC1CE}" type="pres">
      <dgm:prSet presAssocID="{A8860671-BF89-4E28-8FC8-D0451882EABA}" presName="aSpace" presStyleCnt="0"/>
      <dgm:spPr/>
    </dgm:pt>
  </dgm:ptLst>
  <dgm:cxnLst>
    <dgm:cxn modelId="{AB278D39-9C29-434E-A843-C8A35C385A90}" srcId="{F9C02A46-4E82-4217-817A-0CBF57E1A7C5}" destId="{A4100F17-FAEA-4A61-AFB1-1C92FA6D2B87}" srcOrd="1" destOrd="0" parTransId="{49C81974-649B-4C91-9295-8437B227E081}" sibTransId="{6CE7C2D4-ED1C-4467-90F8-D653E434A487}"/>
    <dgm:cxn modelId="{DCE51840-2CCF-43F2-A8D0-73523150C09B}" srcId="{F9C02A46-4E82-4217-817A-0CBF57E1A7C5}" destId="{B582D6B0-C993-4C55-8096-DA2D1A08F142}" srcOrd="0" destOrd="0" parTransId="{4320ADCF-C3BB-4965-A1B6-70939286FFF7}" sibTransId="{6E74D216-0036-454B-B448-15CCE7D1739A}"/>
    <dgm:cxn modelId="{D9D70E6B-1F5A-4759-B5B7-6E9BF6D89CC5}" srcId="{F9C02A46-4E82-4217-817A-0CBF57E1A7C5}" destId="{12FFA1FD-C168-4FC0-B537-934929752B37}" srcOrd="2" destOrd="0" parTransId="{77DE3B15-5FFD-4F7A-9FF4-7518A891BE62}" sibTransId="{49C8E061-805A-4902-B880-46C0705638A4}"/>
    <dgm:cxn modelId="{25C84278-24C0-420A-BB28-0DBBC2BDF034}" type="presOf" srcId="{12FFA1FD-C168-4FC0-B537-934929752B37}" destId="{B6B1A830-58CF-4622-8FF8-4FAC5B3F850B}" srcOrd="0" destOrd="0" presId="urn:microsoft.com/office/officeart/2005/8/layout/pyramid2"/>
    <dgm:cxn modelId="{453D8A81-F107-4F51-96D0-C6D241F5608D}" srcId="{F9C02A46-4E82-4217-817A-0CBF57E1A7C5}" destId="{A8860671-BF89-4E28-8FC8-D0451882EABA}" srcOrd="3" destOrd="0" parTransId="{F85CBFC0-4C4B-4503-8433-73AE66E1C225}" sibTransId="{FFF014F6-000D-4160-A98A-B8553D4F2F92}"/>
    <dgm:cxn modelId="{E8F9F281-7629-4558-AA05-B79266EAEB95}" type="presOf" srcId="{F9C02A46-4E82-4217-817A-0CBF57E1A7C5}" destId="{D0422F9D-4686-4D0C-9377-2B1F6CF39CB7}" srcOrd="0" destOrd="0" presId="urn:microsoft.com/office/officeart/2005/8/layout/pyramid2"/>
    <dgm:cxn modelId="{3ED4D88C-C31D-4DF4-9304-A4BEA7D59C76}" type="presOf" srcId="{A4100F17-FAEA-4A61-AFB1-1C92FA6D2B87}" destId="{8CCC7770-74DD-4B56-BEEB-DBFF81FE54C3}" srcOrd="0" destOrd="0" presId="urn:microsoft.com/office/officeart/2005/8/layout/pyramid2"/>
    <dgm:cxn modelId="{7F6A34B2-F956-46EC-B3FE-62ECB82182FF}" type="presOf" srcId="{B582D6B0-C993-4C55-8096-DA2D1A08F142}" destId="{0ACDD38D-5CB2-4F6A-A7AB-1E10D969F6A4}" srcOrd="0" destOrd="0" presId="urn:microsoft.com/office/officeart/2005/8/layout/pyramid2"/>
    <dgm:cxn modelId="{12079DE2-D8F2-469E-B127-ECB050C823BE}" type="presOf" srcId="{A8860671-BF89-4E28-8FC8-D0451882EABA}" destId="{0776A5AD-F0F9-4C75-A6F2-E50D05DD4647}" srcOrd="0" destOrd="0" presId="urn:microsoft.com/office/officeart/2005/8/layout/pyramid2"/>
    <dgm:cxn modelId="{AD92E58A-BE53-4590-A518-4C24B05FC0AC}" type="presParOf" srcId="{D0422F9D-4686-4D0C-9377-2B1F6CF39CB7}" destId="{88945933-4B3F-44AE-86C0-49045B6104A7}" srcOrd="0" destOrd="0" presId="urn:microsoft.com/office/officeart/2005/8/layout/pyramid2"/>
    <dgm:cxn modelId="{3911F042-6DA8-4A8E-A9C9-1908F0D62C9C}" type="presParOf" srcId="{D0422F9D-4686-4D0C-9377-2B1F6CF39CB7}" destId="{46CCBD7C-737E-4F59-98D4-7498B0D00D4A}" srcOrd="1" destOrd="0" presId="urn:microsoft.com/office/officeart/2005/8/layout/pyramid2"/>
    <dgm:cxn modelId="{3F89793C-B4F9-46AE-964B-F6C57884B098}" type="presParOf" srcId="{46CCBD7C-737E-4F59-98D4-7498B0D00D4A}" destId="{0ACDD38D-5CB2-4F6A-A7AB-1E10D969F6A4}" srcOrd="0" destOrd="0" presId="urn:microsoft.com/office/officeart/2005/8/layout/pyramid2"/>
    <dgm:cxn modelId="{BA028117-5EB2-47C3-9498-1BC66C3D7B0D}" type="presParOf" srcId="{46CCBD7C-737E-4F59-98D4-7498B0D00D4A}" destId="{FFD3C0D3-E8D5-4B38-B488-5C22B1B33894}" srcOrd="1" destOrd="0" presId="urn:microsoft.com/office/officeart/2005/8/layout/pyramid2"/>
    <dgm:cxn modelId="{7FF70E5A-7771-4484-9EEE-2AE3B6229FC8}" type="presParOf" srcId="{46CCBD7C-737E-4F59-98D4-7498B0D00D4A}" destId="{8CCC7770-74DD-4B56-BEEB-DBFF81FE54C3}" srcOrd="2" destOrd="0" presId="urn:microsoft.com/office/officeart/2005/8/layout/pyramid2"/>
    <dgm:cxn modelId="{8F9BB0EB-1042-4993-8112-1654B9A1F91A}" type="presParOf" srcId="{46CCBD7C-737E-4F59-98D4-7498B0D00D4A}" destId="{71FD5E25-5E3A-4E17-9D6F-7EA894702651}" srcOrd="3" destOrd="0" presId="urn:microsoft.com/office/officeart/2005/8/layout/pyramid2"/>
    <dgm:cxn modelId="{10738552-6437-4AE0-8544-EB4845EFB537}" type="presParOf" srcId="{46CCBD7C-737E-4F59-98D4-7498B0D00D4A}" destId="{B6B1A830-58CF-4622-8FF8-4FAC5B3F850B}" srcOrd="4" destOrd="0" presId="urn:microsoft.com/office/officeart/2005/8/layout/pyramid2"/>
    <dgm:cxn modelId="{AB08B7A0-9DDC-4D53-BBE5-D1DB660EF0E6}" type="presParOf" srcId="{46CCBD7C-737E-4F59-98D4-7498B0D00D4A}" destId="{B6C834A7-0A60-4A25-875F-63FB773A8F20}" srcOrd="5" destOrd="0" presId="urn:microsoft.com/office/officeart/2005/8/layout/pyramid2"/>
    <dgm:cxn modelId="{8806049E-5225-4919-BE4B-802EB36EC14E}" type="presParOf" srcId="{46CCBD7C-737E-4F59-98D4-7498B0D00D4A}" destId="{0776A5AD-F0F9-4C75-A6F2-E50D05DD4647}" srcOrd="6" destOrd="0" presId="urn:microsoft.com/office/officeart/2005/8/layout/pyramid2"/>
    <dgm:cxn modelId="{7851D3CF-DBFB-4E0D-B95B-F73FD463E7B2}" type="presParOf" srcId="{46CCBD7C-737E-4F59-98D4-7498B0D00D4A}" destId="{B3DCDAAE-4E58-43C3-9EE2-20F9672BC1CE}"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449C34-8693-42D0-83E4-BB54C43FBC5A}"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CE92C011-4314-43D4-95A9-220704F41AE3}">
      <dgm:prSet phldrT="[Text]">
        <dgm:style>
          <a:lnRef idx="0">
            <a:schemeClr val="dk1"/>
          </a:lnRef>
          <a:fillRef idx="3">
            <a:schemeClr val="dk1"/>
          </a:fillRef>
          <a:effectRef idx="3">
            <a:schemeClr val="dk1"/>
          </a:effectRef>
          <a:fontRef idx="minor">
            <a:schemeClr val="lt1"/>
          </a:fontRef>
        </dgm:style>
      </dgm:prSet>
      <dgm:spPr>
        <a:solidFill>
          <a:schemeClr val="tx1"/>
        </a:solidFill>
        <a:ln>
          <a:noFill/>
        </a:ln>
      </dgm:spPr>
      <dgm:t>
        <a:bodyPr>
          <a:sp3d/>
        </a:bodyPr>
        <a:lstStyle/>
        <a:p>
          <a:r>
            <a:rPr lang="en-GB" dirty="0">
              <a:ln>
                <a:noFill/>
              </a:ln>
              <a:solidFill>
                <a:schemeClr val="bg1"/>
              </a:solidFill>
            </a:rPr>
            <a:t>Pupil Record</a:t>
          </a:r>
        </a:p>
      </dgm:t>
    </dgm:pt>
    <dgm:pt modelId="{2747EC49-BF06-4568-BF48-B478E681DEEA}" type="parTrans" cxnId="{32CB710A-108D-44E0-89FE-3B21C337BA79}">
      <dgm:prSet/>
      <dgm:spPr/>
      <dgm:t>
        <a:bodyPr/>
        <a:lstStyle/>
        <a:p>
          <a:endParaRPr lang="en-GB"/>
        </a:p>
      </dgm:t>
    </dgm:pt>
    <dgm:pt modelId="{AD78EA22-3E23-42D7-B7F4-80187047F068}" type="sibTrans" cxnId="{32CB710A-108D-44E0-89FE-3B21C337BA79}">
      <dgm:prSet/>
      <dgm:spPr/>
      <dgm:t>
        <a:bodyPr/>
        <a:lstStyle/>
        <a:p>
          <a:endParaRPr lang="en-GB"/>
        </a:p>
      </dgm:t>
    </dgm:pt>
    <dgm:pt modelId="{17ADC804-0D28-4984-823A-E2D9B8208034}">
      <dgm:prSet phldrT="[Text]">
        <dgm:style>
          <a:lnRef idx="0">
            <a:schemeClr val="accent3"/>
          </a:lnRef>
          <a:fillRef idx="3">
            <a:schemeClr val="accent3"/>
          </a:fillRef>
          <a:effectRef idx="3">
            <a:schemeClr val="accent3"/>
          </a:effectRef>
          <a:fontRef idx="minor">
            <a:schemeClr val="lt1"/>
          </a:fontRef>
        </dgm:style>
      </dgm:prSet>
      <dgm:spPr/>
      <dgm:t>
        <a:bodyPr/>
        <a:lstStyle/>
        <a:p>
          <a:r>
            <a:rPr lang="en-GB"/>
            <a:t>Interventions</a:t>
          </a:r>
        </a:p>
      </dgm:t>
    </dgm:pt>
    <dgm:pt modelId="{BAC2DB0D-3A0D-4261-A2D3-CB63BE98E8E5}" type="parTrans" cxnId="{2D07C8AD-2C3E-453D-83E1-E42532C6EB2F}">
      <dgm:prSet/>
      <dgm:spPr/>
      <dgm:t>
        <a:bodyPr/>
        <a:lstStyle/>
        <a:p>
          <a:endParaRPr lang="en-GB"/>
        </a:p>
      </dgm:t>
    </dgm:pt>
    <dgm:pt modelId="{CD35CD43-C580-4528-B502-FA920124CB34}" type="sibTrans" cxnId="{2D07C8AD-2C3E-453D-83E1-E42532C6EB2F}">
      <dgm:prSet/>
      <dgm:spPr/>
      <dgm:t>
        <a:bodyPr/>
        <a:lstStyle/>
        <a:p>
          <a:endParaRPr lang="en-GB"/>
        </a:p>
      </dgm:t>
    </dgm:pt>
    <dgm:pt modelId="{B796F74C-8431-4CF2-8F60-F8E22D9862CD}">
      <dgm:prSet phldrT="[Text]">
        <dgm:style>
          <a:lnRef idx="0">
            <a:schemeClr val="accent4"/>
          </a:lnRef>
          <a:fillRef idx="3">
            <a:schemeClr val="accent4"/>
          </a:fillRef>
          <a:effectRef idx="3">
            <a:schemeClr val="accent4"/>
          </a:effectRef>
          <a:fontRef idx="minor">
            <a:schemeClr val="lt1"/>
          </a:fontRef>
        </dgm:style>
      </dgm:prSet>
      <dgm:spPr/>
      <dgm:t>
        <a:bodyPr/>
        <a:lstStyle/>
        <a:p>
          <a:r>
            <a:rPr lang="en-GB"/>
            <a:t>Conduct</a:t>
          </a:r>
        </a:p>
      </dgm:t>
    </dgm:pt>
    <dgm:pt modelId="{B6BD0F9C-6FF0-4312-A3F2-80DDAAAD0BB0}" type="parTrans" cxnId="{3E68B344-910A-4DA3-B9D7-A56DA6ED886B}">
      <dgm:prSet/>
      <dgm:spPr/>
      <dgm:t>
        <a:bodyPr/>
        <a:lstStyle/>
        <a:p>
          <a:endParaRPr lang="en-GB"/>
        </a:p>
      </dgm:t>
    </dgm:pt>
    <dgm:pt modelId="{1917F6AF-9094-4666-B77C-8D7497AF326B}" type="sibTrans" cxnId="{3E68B344-910A-4DA3-B9D7-A56DA6ED886B}">
      <dgm:prSet/>
      <dgm:spPr/>
      <dgm:t>
        <a:bodyPr/>
        <a:lstStyle/>
        <a:p>
          <a:endParaRPr lang="en-GB"/>
        </a:p>
      </dgm:t>
    </dgm:pt>
    <dgm:pt modelId="{3CEE9B1E-005A-48A3-9D17-33D662148A1F}">
      <dgm:prSet phldrT="[Text]">
        <dgm:style>
          <a:lnRef idx="0">
            <a:schemeClr val="accent5"/>
          </a:lnRef>
          <a:fillRef idx="3">
            <a:schemeClr val="accent5"/>
          </a:fillRef>
          <a:effectRef idx="3">
            <a:schemeClr val="accent5"/>
          </a:effectRef>
          <a:fontRef idx="minor">
            <a:schemeClr val="lt1"/>
          </a:fontRef>
        </dgm:style>
      </dgm:prSet>
      <dgm:spPr/>
      <dgm:t>
        <a:bodyPr/>
        <a:lstStyle/>
        <a:p>
          <a:r>
            <a:rPr lang="en-GB"/>
            <a:t>SEND</a:t>
          </a:r>
        </a:p>
      </dgm:t>
    </dgm:pt>
    <dgm:pt modelId="{BC4CD015-427F-4FAB-AE18-1F7805CFD95F}" type="parTrans" cxnId="{0D35652D-1484-4EDD-B9C6-FBA63F45F348}">
      <dgm:prSet/>
      <dgm:spPr/>
      <dgm:t>
        <a:bodyPr/>
        <a:lstStyle/>
        <a:p>
          <a:endParaRPr lang="en-GB"/>
        </a:p>
      </dgm:t>
    </dgm:pt>
    <dgm:pt modelId="{F35A0C9F-25F5-4AA1-A8DF-47E93EC4903A}" type="sibTrans" cxnId="{0D35652D-1484-4EDD-B9C6-FBA63F45F348}">
      <dgm:prSet/>
      <dgm:spPr/>
      <dgm:t>
        <a:bodyPr/>
        <a:lstStyle/>
        <a:p>
          <a:endParaRPr lang="en-GB"/>
        </a:p>
      </dgm:t>
    </dgm:pt>
    <dgm:pt modelId="{5A819811-5098-4C98-AB16-4BF457768276}">
      <dgm:prSet phldrT="[Text]">
        <dgm:style>
          <a:lnRef idx="0">
            <a:schemeClr val="accent6"/>
          </a:lnRef>
          <a:fillRef idx="3">
            <a:schemeClr val="accent6"/>
          </a:fillRef>
          <a:effectRef idx="3">
            <a:schemeClr val="accent6"/>
          </a:effectRef>
          <a:fontRef idx="minor">
            <a:schemeClr val="lt1"/>
          </a:fontRef>
        </dgm:style>
      </dgm:prSet>
      <dgm:spPr/>
      <dgm:t>
        <a:bodyPr/>
        <a:lstStyle/>
        <a:p>
          <a:r>
            <a:rPr lang="en-GB"/>
            <a:t>Personnel</a:t>
          </a:r>
        </a:p>
      </dgm:t>
    </dgm:pt>
    <dgm:pt modelId="{CC35960A-EC72-48C6-B0BD-D80BE99815DE}" type="parTrans" cxnId="{CDBFA9D5-EF01-46DC-A7A2-C5CB646E7ECD}">
      <dgm:prSet/>
      <dgm:spPr/>
      <dgm:t>
        <a:bodyPr/>
        <a:lstStyle/>
        <a:p>
          <a:endParaRPr lang="en-GB"/>
        </a:p>
      </dgm:t>
    </dgm:pt>
    <dgm:pt modelId="{FD7880C8-070B-437F-8246-01FDDB0757A4}" type="sibTrans" cxnId="{CDBFA9D5-EF01-46DC-A7A2-C5CB646E7ECD}">
      <dgm:prSet/>
      <dgm:spPr/>
      <dgm:t>
        <a:bodyPr/>
        <a:lstStyle/>
        <a:p>
          <a:endParaRPr lang="en-GB"/>
        </a:p>
      </dgm:t>
    </dgm:pt>
    <dgm:pt modelId="{FA156D0D-61DC-4F98-A684-1BA0FE9B01DC}">
      <dgm:prSet>
        <dgm:style>
          <a:lnRef idx="0">
            <a:schemeClr val="accent2"/>
          </a:lnRef>
          <a:fillRef idx="3">
            <a:schemeClr val="accent2"/>
          </a:fillRef>
          <a:effectRef idx="3">
            <a:schemeClr val="accent2"/>
          </a:effectRef>
          <a:fontRef idx="minor">
            <a:schemeClr val="lt1"/>
          </a:fontRef>
        </dgm:style>
      </dgm:prSet>
      <dgm:spPr/>
      <dgm:t>
        <a:bodyPr/>
        <a:lstStyle/>
        <a:p>
          <a:r>
            <a:rPr lang="en-GB"/>
            <a:t>Assessment</a:t>
          </a:r>
        </a:p>
      </dgm:t>
    </dgm:pt>
    <dgm:pt modelId="{2C1251F8-F0AC-439F-A9B2-9B31F6F4D25E}" type="parTrans" cxnId="{E5AAF5D5-AEB6-4CCD-9CD1-3FDAEC994F73}">
      <dgm:prSet/>
      <dgm:spPr/>
      <dgm:t>
        <a:bodyPr/>
        <a:lstStyle/>
        <a:p>
          <a:endParaRPr lang="en-GB"/>
        </a:p>
      </dgm:t>
    </dgm:pt>
    <dgm:pt modelId="{590A3A27-785E-44E9-823A-72943A898084}" type="sibTrans" cxnId="{E5AAF5D5-AEB6-4CCD-9CD1-3FDAEC994F73}">
      <dgm:prSet/>
      <dgm:spPr/>
      <dgm:t>
        <a:bodyPr/>
        <a:lstStyle/>
        <a:p>
          <a:endParaRPr lang="en-GB"/>
        </a:p>
      </dgm:t>
    </dgm:pt>
    <dgm:pt modelId="{4586B618-1AA2-4396-99C3-F2E47201AEE2}">
      <dgm:prSet>
        <dgm:style>
          <a:lnRef idx="0">
            <a:schemeClr val="accent1"/>
          </a:lnRef>
          <a:fillRef idx="3">
            <a:schemeClr val="accent1"/>
          </a:fillRef>
          <a:effectRef idx="3">
            <a:schemeClr val="accent1"/>
          </a:effectRef>
          <a:fontRef idx="minor">
            <a:schemeClr val="lt1"/>
          </a:fontRef>
        </dgm:style>
      </dgm:prSet>
      <dgm:spPr/>
      <dgm:t>
        <a:bodyPr/>
        <a:lstStyle/>
        <a:p>
          <a:r>
            <a:rPr lang="en-GB" dirty="0"/>
            <a:t>Attendance</a:t>
          </a:r>
        </a:p>
      </dgm:t>
    </dgm:pt>
    <dgm:pt modelId="{12347F8A-B8C2-4CE4-9D2D-44570D26D0EA}" type="sibTrans" cxnId="{E7795BFC-FBC1-4DCB-9FCB-01F180CBB8CE}">
      <dgm:prSet/>
      <dgm:spPr/>
      <dgm:t>
        <a:bodyPr/>
        <a:lstStyle/>
        <a:p>
          <a:endParaRPr lang="en-GB"/>
        </a:p>
      </dgm:t>
    </dgm:pt>
    <dgm:pt modelId="{C54F8673-D692-4E4A-AA6B-0EE81202E128}" type="parTrans" cxnId="{E7795BFC-FBC1-4DCB-9FCB-01F180CBB8CE}">
      <dgm:prSet/>
      <dgm:spPr/>
      <dgm:t>
        <a:bodyPr/>
        <a:lstStyle/>
        <a:p>
          <a:endParaRPr lang="en-GB"/>
        </a:p>
      </dgm:t>
    </dgm:pt>
    <dgm:pt modelId="{37DC4DB9-F0B8-4779-9AF2-D8D211EC1186}" type="pres">
      <dgm:prSet presAssocID="{08449C34-8693-42D0-83E4-BB54C43FBC5A}" presName="compositeShape" presStyleCnt="0">
        <dgm:presLayoutVars>
          <dgm:chMax val="7"/>
          <dgm:dir/>
          <dgm:resizeHandles val="exact"/>
        </dgm:presLayoutVars>
      </dgm:prSet>
      <dgm:spPr/>
    </dgm:pt>
    <dgm:pt modelId="{6F66FDED-F027-4C9D-8953-AA84747E4760}" type="pres">
      <dgm:prSet presAssocID="{08449C34-8693-42D0-83E4-BB54C43FBC5A}" presName="wedge1" presStyleLbl="node1" presStyleIdx="0" presStyleCnt="7" custLinFactNeighborX="-533" custLinFactNeighborY="1926"/>
      <dgm:spPr/>
    </dgm:pt>
    <dgm:pt modelId="{9E6D3822-460A-4D4E-9B66-5A6586718C30}" type="pres">
      <dgm:prSet presAssocID="{08449C34-8693-42D0-83E4-BB54C43FBC5A}" presName="wedge1Tx" presStyleLbl="node1" presStyleIdx="0" presStyleCnt="7">
        <dgm:presLayoutVars>
          <dgm:chMax val="0"/>
          <dgm:chPref val="0"/>
          <dgm:bulletEnabled val="1"/>
        </dgm:presLayoutVars>
      </dgm:prSet>
      <dgm:spPr/>
    </dgm:pt>
    <dgm:pt modelId="{0C71B75E-FF9D-4617-A71E-11A5ADC2DE69}" type="pres">
      <dgm:prSet presAssocID="{08449C34-8693-42D0-83E4-BB54C43FBC5A}" presName="wedge2" presStyleLbl="node1" presStyleIdx="1" presStyleCnt="7" custLinFactNeighborX="602" custLinFactNeighborY="0"/>
      <dgm:spPr/>
    </dgm:pt>
    <dgm:pt modelId="{30F08D75-15D8-48C9-8EBF-6C60792650FF}" type="pres">
      <dgm:prSet presAssocID="{08449C34-8693-42D0-83E4-BB54C43FBC5A}" presName="wedge2Tx" presStyleLbl="node1" presStyleIdx="1" presStyleCnt="7">
        <dgm:presLayoutVars>
          <dgm:chMax val="0"/>
          <dgm:chPref val="0"/>
          <dgm:bulletEnabled val="1"/>
        </dgm:presLayoutVars>
      </dgm:prSet>
      <dgm:spPr/>
    </dgm:pt>
    <dgm:pt modelId="{88E5271B-9390-4429-B767-5D198E3522BF}" type="pres">
      <dgm:prSet presAssocID="{08449C34-8693-42D0-83E4-BB54C43FBC5A}" presName="wedge3" presStyleLbl="node1" presStyleIdx="2" presStyleCnt="7"/>
      <dgm:spPr/>
    </dgm:pt>
    <dgm:pt modelId="{656C2134-E9F9-4688-B96F-0E063B8DD507}" type="pres">
      <dgm:prSet presAssocID="{08449C34-8693-42D0-83E4-BB54C43FBC5A}" presName="wedge3Tx" presStyleLbl="node1" presStyleIdx="2" presStyleCnt="7">
        <dgm:presLayoutVars>
          <dgm:chMax val="0"/>
          <dgm:chPref val="0"/>
          <dgm:bulletEnabled val="1"/>
        </dgm:presLayoutVars>
      </dgm:prSet>
      <dgm:spPr/>
    </dgm:pt>
    <dgm:pt modelId="{35DCA023-981D-4575-9E94-E55550818AA1}" type="pres">
      <dgm:prSet presAssocID="{08449C34-8693-42D0-83E4-BB54C43FBC5A}" presName="wedge4" presStyleLbl="node1" presStyleIdx="3" presStyleCnt="7"/>
      <dgm:spPr/>
    </dgm:pt>
    <dgm:pt modelId="{9972819F-19B9-4FA5-B00E-A0F7EDC672DA}" type="pres">
      <dgm:prSet presAssocID="{08449C34-8693-42D0-83E4-BB54C43FBC5A}" presName="wedge4Tx" presStyleLbl="node1" presStyleIdx="3" presStyleCnt="7">
        <dgm:presLayoutVars>
          <dgm:chMax val="0"/>
          <dgm:chPref val="0"/>
          <dgm:bulletEnabled val="1"/>
        </dgm:presLayoutVars>
      </dgm:prSet>
      <dgm:spPr/>
    </dgm:pt>
    <dgm:pt modelId="{C19D5257-4E25-472A-81C6-D777823C9706}" type="pres">
      <dgm:prSet presAssocID="{08449C34-8693-42D0-83E4-BB54C43FBC5A}" presName="wedge5" presStyleLbl="node1" presStyleIdx="4" presStyleCnt="7"/>
      <dgm:spPr/>
    </dgm:pt>
    <dgm:pt modelId="{E05F6026-8B11-4115-A09D-AAFA22EFD70D}" type="pres">
      <dgm:prSet presAssocID="{08449C34-8693-42D0-83E4-BB54C43FBC5A}" presName="wedge5Tx" presStyleLbl="node1" presStyleIdx="4" presStyleCnt="7">
        <dgm:presLayoutVars>
          <dgm:chMax val="0"/>
          <dgm:chPref val="0"/>
          <dgm:bulletEnabled val="1"/>
        </dgm:presLayoutVars>
      </dgm:prSet>
      <dgm:spPr/>
    </dgm:pt>
    <dgm:pt modelId="{54461131-E6B1-4B40-985B-B998B8511367}" type="pres">
      <dgm:prSet presAssocID="{08449C34-8693-42D0-83E4-BB54C43FBC5A}" presName="wedge6" presStyleLbl="node1" presStyleIdx="5" presStyleCnt="7"/>
      <dgm:spPr/>
    </dgm:pt>
    <dgm:pt modelId="{6AD2B348-376A-4F4C-9C50-151605732910}" type="pres">
      <dgm:prSet presAssocID="{08449C34-8693-42D0-83E4-BB54C43FBC5A}" presName="wedge6Tx" presStyleLbl="node1" presStyleIdx="5" presStyleCnt="7">
        <dgm:presLayoutVars>
          <dgm:chMax val="0"/>
          <dgm:chPref val="0"/>
          <dgm:bulletEnabled val="1"/>
        </dgm:presLayoutVars>
      </dgm:prSet>
      <dgm:spPr/>
    </dgm:pt>
    <dgm:pt modelId="{A76E0353-DA0C-43D9-BEDC-1C5EB8CECA3B}" type="pres">
      <dgm:prSet presAssocID="{08449C34-8693-42D0-83E4-BB54C43FBC5A}" presName="wedge7" presStyleLbl="node1" presStyleIdx="6" presStyleCnt="7"/>
      <dgm:spPr/>
    </dgm:pt>
    <dgm:pt modelId="{7E76344F-622E-42B5-805E-DFB15799061C}" type="pres">
      <dgm:prSet presAssocID="{08449C34-8693-42D0-83E4-BB54C43FBC5A}" presName="wedge7Tx" presStyleLbl="node1" presStyleIdx="6" presStyleCnt="7">
        <dgm:presLayoutVars>
          <dgm:chMax val="0"/>
          <dgm:chPref val="0"/>
          <dgm:bulletEnabled val="1"/>
        </dgm:presLayoutVars>
      </dgm:prSet>
      <dgm:spPr/>
    </dgm:pt>
  </dgm:ptLst>
  <dgm:cxnLst>
    <dgm:cxn modelId="{466EC906-AFF8-403F-91B1-1DE0C9E3FF7A}" type="presOf" srcId="{17ADC804-0D28-4984-823A-E2D9B8208034}" destId="{35DCA023-981D-4575-9E94-E55550818AA1}" srcOrd="0" destOrd="0" presId="urn:microsoft.com/office/officeart/2005/8/layout/chart3"/>
    <dgm:cxn modelId="{32CB710A-108D-44E0-89FE-3B21C337BA79}" srcId="{08449C34-8693-42D0-83E4-BB54C43FBC5A}" destId="{CE92C011-4314-43D4-95A9-220704F41AE3}" srcOrd="0" destOrd="0" parTransId="{2747EC49-BF06-4568-BF48-B478E681DEEA}" sibTransId="{AD78EA22-3E23-42D7-B7F4-80187047F068}"/>
    <dgm:cxn modelId="{99E11412-64D3-4276-85A6-7240630EC5D0}" type="presOf" srcId="{B796F74C-8431-4CF2-8F60-F8E22D9862CD}" destId="{C19D5257-4E25-472A-81C6-D777823C9706}" srcOrd="0" destOrd="0" presId="urn:microsoft.com/office/officeart/2005/8/layout/chart3"/>
    <dgm:cxn modelId="{CA7A3914-C822-47EF-B4F2-878A51191633}" type="presOf" srcId="{17ADC804-0D28-4984-823A-E2D9B8208034}" destId="{9972819F-19B9-4FA5-B00E-A0F7EDC672DA}" srcOrd="1" destOrd="0" presId="urn:microsoft.com/office/officeart/2005/8/layout/chart3"/>
    <dgm:cxn modelId="{660D431B-4716-4E61-9988-A47C5D9F80EA}" type="presOf" srcId="{3CEE9B1E-005A-48A3-9D17-33D662148A1F}" destId="{6AD2B348-376A-4F4C-9C50-151605732910}" srcOrd="1" destOrd="0" presId="urn:microsoft.com/office/officeart/2005/8/layout/chart3"/>
    <dgm:cxn modelId="{0D35652D-1484-4EDD-B9C6-FBA63F45F348}" srcId="{08449C34-8693-42D0-83E4-BB54C43FBC5A}" destId="{3CEE9B1E-005A-48A3-9D17-33D662148A1F}" srcOrd="5" destOrd="0" parTransId="{BC4CD015-427F-4FAB-AE18-1F7805CFD95F}" sibTransId="{F35A0C9F-25F5-4AA1-A8DF-47E93EC4903A}"/>
    <dgm:cxn modelId="{84D5093C-4D88-44C6-833B-33A77A002F84}" type="presOf" srcId="{08449C34-8693-42D0-83E4-BB54C43FBC5A}" destId="{37DC4DB9-F0B8-4779-9AF2-D8D211EC1186}" srcOrd="0" destOrd="0" presId="urn:microsoft.com/office/officeart/2005/8/layout/chart3"/>
    <dgm:cxn modelId="{DEEA6D3F-5879-4874-8C19-834ECB213C36}" type="presOf" srcId="{CE92C011-4314-43D4-95A9-220704F41AE3}" destId="{6F66FDED-F027-4C9D-8953-AA84747E4760}" srcOrd="0" destOrd="0" presId="urn:microsoft.com/office/officeart/2005/8/layout/chart3"/>
    <dgm:cxn modelId="{3E68B344-910A-4DA3-B9D7-A56DA6ED886B}" srcId="{08449C34-8693-42D0-83E4-BB54C43FBC5A}" destId="{B796F74C-8431-4CF2-8F60-F8E22D9862CD}" srcOrd="4" destOrd="0" parTransId="{B6BD0F9C-6FF0-4312-A3F2-80DDAAAD0BB0}" sibTransId="{1917F6AF-9094-4666-B77C-8D7497AF326B}"/>
    <dgm:cxn modelId="{2E92166A-89EE-4E02-A6F6-0743DBB3CFEE}" type="presOf" srcId="{3CEE9B1E-005A-48A3-9D17-33D662148A1F}" destId="{54461131-E6B1-4B40-985B-B998B8511367}" srcOrd="0" destOrd="0" presId="urn:microsoft.com/office/officeart/2005/8/layout/chart3"/>
    <dgm:cxn modelId="{F3445D6D-175D-4361-B369-3A7E75DBD38A}" type="presOf" srcId="{FA156D0D-61DC-4F98-A684-1BA0FE9B01DC}" destId="{656C2134-E9F9-4688-B96F-0E063B8DD507}" srcOrd="1" destOrd="0" presId="urn:microsoft.com/office/officeart/2005/8/layout/chart3"/>
    <dgm:cxn modelId="{7374694F-DA27-4434-AC6A-3C4831B32D48}" type="presOf" srcId="{B796F74C-8431-4CF2-8F60-F8E22D9862CD}" destId="{E05F6026-8B11-4115-A09D-AAFA22EFD70D}" srcOrd="1" destOrd="0" presId="urn:microsoft.com/office/officeart/2005/8/layout/chart3"/>
    <dgm:cxn modelId="{55F65299-98F6-4A16-9041-B4298F7FF8A1}" type="presOf" srcId="{4586B618-1AA2-4396-99C3-F2E47201AEE2}" destId="{30F08D75-15D8-48C9-8EBF-6C60792650FF}" srcOrd="1" destOrd="0" presId="urn:microsoft.com/office/officeart/2005/8/layout/chart3"/>
    <dgm:cxn modelId="{7198259A-776F-422A-ADF5-216BC0F4D93E}" type="presOf" srcId="{FA156D0D-61DC-4F98-A684-1BA0FE9B01DC}" destId="{88E5271B-9390-4429-B767-5D198E3522BF}" srcOrd="0" destOrd="0" presId="urn:microsoft.com/office/officeart/2005/8/layout/chart3"/>
    <dgm:cxn modelId="{0CB04F9C-7660-48F8-95E5-63C4752275FC}" type="presOf" srcId="{4586B618-1AA2-4396-99C3-F2E47201AEE2}" destId="{0C71B75E-FF9D-4617-A71E-11A5ADC2DE69}" srcOrd="0" destOrd="0" presId="urn:microsoft.com/office/officeart/2005/8/layout/chart3"/>
    <dgm:cxn modelId="{2D07C8AD-2C3E-453D-83E1-E42532C6EB2F}" srcId="{08449C34-8693-42D0-83E4-BB54C43FBC5A}" destId="{17ADC804-0D28-4984-823A-E2D9B8208034}" srcOrd="3" destOrd="0" parTransId="{BAC2DB0D-3A0D-4261-A2D3-CB63BE98E8E5}" sibTransId="{CD35CD43-C580-4528-B502-FA920124CB34}"/>
    <dgm:cxn modelId="{83216EB1-CE95-4C64-B12F-F9D51EDE1A08}" type="presOf" srcId="{5A819811-5098-4C98-AB16-4BF457768276}" destId="{A76E0353-DA0C-43D9-BEDC-1C5EB8CECA3B}" srcOrd="0" destOrd="0" presId="urn:microsoft.com/office/officeart/2005/8/layout/chart3"/>
    <dgm:cxn modelId="{CDBFA9D5-EF01-46DC-A7A2-C5CB646E7ECD}" srcId="{08449C34-8693-42D0-83E4-BB54C43FBC5A}" destId="{5A819811-5098-4C98-AB16-4BF457768276}" srcOrd="6" destOrd="0" parTransId="{CC35960A-EC72-48C6-B0BD-D80BE99815DE}" sibTransId="{FD7880C8-070B-437F-8246-01FDDB0757A4}"/>
    <dgm:cxn modelId="{E5AAF5D5-AEB6-4CCD-9CD1-3FDAEC994F73}" srcId="{08449C34-8693-42D0-83E4-BB54C43FBC5A}" destId="{FA156D0D-61DC-4F98-A684-1BA0FE9B01DC}" srcOrd="2" destOrd="0" parTransId="{2C1251F8-F0AC-439F-A9B2-9B31F6F4D25E}" sibTransId="{590A3A27-785E-44E9-823A-72943A898084}"/>
    <dgm:cxn modelId="{A87119E8-2E36-40A8-A250-68AA96BA5ABE}" type="presOf" srcId="{CE92C011-4314-43D4-95A9-220704F41AE3}" destId="{9E6D3822-460A-4D4E-9B66-5A6586718C30}" srcOrd="1" destOrd="0" presId="urn:microsoft.com/office/officeart/2005/8/layout/chart3"/>
    <dgm:cxn modelId="{E7795BFC-FBC1-4DCB-9FCB-01F180CBB8CE}" srcId="{08449C34-8693-42D0-83E4-BB54C43FBC5A}" destId="{4586B618-1AA2-4396-99C3-F2E47201AEE2}" srcOrd="1" destOrd="0" parTransId="{C54F8673-D692-4E4A-AA6B-0EE81202E128}" sibTransId="{12347F8A-B8C2-4CE4-9D2D-44570D26D0EA}"/>
    <dgm:cxn modelId="{C55FB6FE-B735-4215-8FCF-4EFB9CD175BF}" type="presOf" srcId="{5A819811-5098-4C98-AB16-4BF457768276}" destId="{7E76344F-622E-42B5-805E-DFB15799061C}" srcOrd="1" destOrd="0" presId="urn:microsoft.com/office/officeart/2005/8/layout/chart3"/>
    <dgm:cxn modelId="{70ECF864-D392-4C2B-BB45-16485046E2FD}" type="presParOf" srcId="{37DC4DB9-F0B8-4779-9AF2-D8D211EC1186}" destId="{6F66FDED-F027-4C9D-8953-AA84747E4760}" srcOrd="0" destOrd="0" presId="urn:microsoft.com/office/officeart/2005/8/layout/chart3"/>
    <dgm:cxn modelId="{04C812AC-CE0A-488E-8DAD-EEA0DE830C7D}" type="presParOf" srcId="{37DC4DB9-F0B8-4779-9AF2-D8D211EC1186}" destId="{9E6D3822-460A-4D4E-9B66-5A6586718C30}" srcOrd="1" destOrd="0" presId="urn:microsoft.com/office/officeart/2005/8/layout/chart3"/>
    <dgm:cxn modelId="{809A2E5D-08E5-4CCA-9F5D-08614A684F45}" type="presParOf" srcId="{37DC4DB9-F0B8-4779-9AF2-D8D211EC1186}" destId="{0C71B75E-FF9D-4617-A71E-11A5ADC2DE69}" srcOrd="2" destOrd="0" presId="urn:microsoft.com/office/officeart/2005/8/layout/chart3"/>
    <dgm:cxn modelId="{709AA69C-E57A-48C2-8D39-29F9979BC8B5}" type="presParOf" srcId="{37DC4DB9-F0B8-4779-9AF2-D8D211EC1186}" destId="{30F08D75-15D8-48C9-8EBF-6C60792650FF}" srcOrd="3" destOrd="0" presId="urn:microsoft.com/office/officeart/2005/8/layout/chart3"/>
    <dgm:cxn modelId="{A3C089C7-0851-4CD4-896F-422F16F47DE9}" type="presParOf" srcId="{37DC4DB9-F0B8-4779-9AF2-D8D211EC1186}" destId="{88E5271B-9390-4429-B767-5D198E3522BF}" srcOrd="4" destOrd="0" presId="urn:microsoft.com/office/officeart/2005/8/layout/chart3"/>
    <dgm:cxn modelId="{4AE4BA8C-B615-46C3-BD49-FA11CF6665AB}" type="presParOf" srcId="{37DC4DB9-F0B8-4779-9AF2-D8D211EC1186}" destId="{656C2134-E9F9-4688-B96F-0E063B8DD507}" srcOrd="5" destOrd="0" presId="urn:microsoft.com/office/officeart/2005/8/layout/chart3"/>
    <dgm:cxn modelId="{54B0E8B1-F4AD-4E42-84AA-2950A2DFDAD3}" type="presParOf" srcId="{37DC4DB9-F0B8-4779-9AF2-D8D211EC1186}" destId="{35DCA023-981D-4575-9E94-E55550818AA1}" srcOrd="6" destOrd="0" presId="urn:microsoft.com/office/officeart/2005/8/layout/chart3"/>
    <dgm:cxn modelId="{97E722C4-0295-49CD-9C55-C616B305EB13}" type="presParOf" srcId="{37DC4DB9-F0B8-4779-9AF2-D8D211EC1186}" destId="{9972819F-19B9-4FA5-B00E-A0F7EDC672DA}" srcOrd="7" destOrd="0" presId="urn:microsoft.com/office/officeart/2005/8/layout/chart3"/>
    <dgm:cxn modelId="{8A246173-D386-4AD6-89CC-04F354CF9B73}" type="presParOf" srcId="{37DC4DB9-F0B8-4779-9AF2-D8D211EC1186}" destId="{C19D5257-4E25-472A-81C6-D777823C9706}" srcOrd="8" destOrd="0" presId="urn:microsoft.com/office/officeart/2005/8/layout/chart3"/>
    <dgm:cxn modelId="{4FFCBCFB-C1C5-4C0D-933D-4E18BD9CB5C2}" type="presParOf" srcId="{37DC4DB9-F0B8-4779-9AF2-D8D211EC1186}" destId="{E05F6026-8B11-4115-A09D-AAFA22EFD70D}" srcOrd="9" destOrd="0" presId="urn:microsoft.com/office/officeart/2005/8/layout/chart3"/>
    <dgm:cxn modelId="{3DB56994-9E23-4652-BF9F-E53592E6346C}" type="presParOf" srcId="{37DC4DB9-F0B8-4779-9AF2-D8D211EC1186}" destId="{54461131-E6B1-4B40-985B-B998B8511367}" srcOrd="10" destOrd="0" presId="urn:microsoft.com/office/officeart/2005/8/layout/chart3"/>
    <dgm:cxn modelId="{E78F149E-9F1E-4C7A-839F-3D8342685CDF}" type="presParOf" srcId="{37DC4DB9-F0B8-4779-9AF2-D8D211EC1186}" destId="{6AD2B348-376A-4F4C-9C50-151605732910}" srcOrd="11" destOrd="0" presId="urn:microsoft.com/office/officeart/2005/8/layout/chart3"/>
    <dgm:cxn modelId="{BC7A962F-D2B4-468E-97A0-5F5D0C6FF494}" type="presParOf" srcId="{37DC4DB9-F0B8-4779-9AF2-D8D211EC1186}" destId="{A76E0353-DA0C-43D9-BEDC-1C5EB8CECA3B}" srcOrd="12" destOrd="0" presId="urn:microsoft.com/office/officeart/2005/8/layout/chart3"/>
    <dgm:cxn modelId="{6FB76D72-C3E6-4E94-8FD1-95D9A410BC93}" type="presParOf" srcId="{37DC4DB9-F0B8-4779-9AF2-D8D211EC1186}" destId="{7E76344F-622E-42B5-805E-DFB15799061C}"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80500E-DDE8-421C-8383-A845F6332B3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EAC8FC57-AF18-4133-BC5E-D6E16A99037F}">
      <dgm:prSet phldrT="[Text]"/>
      <dgm:spPr/>
      <dgm:t>
        <a:bodyPr/>
        <a:lstStyle/>
        <a:p>
          <a:r>
            <a:rPr lang="en-GB" dirty="0"/>
            <a:t>Name,</a:t>
          </a:r>
        </a:p>
      </dgm:t>
    </dgm:pt>
    <dgm:pt modelId="{148BF369-9702-400B-A156-450E0D3229EB}" type="parTrans" cxnId="{2B709661-8563-4410-825C-6BADA5A5DBA2}">
      <dgm:prSet/>
      <dgm:spPr/>
      <dgm:t>
        <a:bodyPr/>
        <a:lstStyle/>
        <a:p>
          <a:endParaRPr lang="en-GB"/>
        </a:p>
      </dgm:t>
    </dgm:pt>
    <dgm:pt modelId="{41E00C6E-8D9D-4AAA-A7ED-2ED8DF8746F8}" type="sibTrans" cxnId="{2B709661-8563-4410-825C-6BADA5A5DBA2}">
      <dgm:prSet/>
      <dgm:spPr/>
      <dgm:t>
        <a:bodyPr/>
        <a:lstStyle/>
        <a:p>
          <a:endParaRPr lang="en-GB"/>
        </a:p>
      </dgm:t>
    </dgm:pt>
    <dgm:pt modelId="{52DDFBBA-11A5-4F7C-928C-289B8F179635}">
      <dgm:prSet phldrT="[Text]"/>
      <dgm:spPr/>
      <dgm:t>
        <a:bodyPr/>
        <a:lstStyle/>
        <a:p>
          <a:r>
            <a:rPr lang="en-GB" dirty="0"/>
            <a:t>Contact Details</a:t>
          </a:r>
        </a:p>
      </dgm:t>
    </dgm:pt>
    <dgm:pt modelId="{90AD1194-D926-4962-80C4-ECE85EEA9247}" type="parTrans" cxnId="{27065D59-7943-40F2-A540-BD7DFE273BE4}">
      <dgm:prSet/>
      <dgm:spPr/>
      <dgm:t>
        <a:bodyPr/>
        <a:lstStyle/>
        <a:p>
          <a:endParaRPr lang="en-GB"/>
        </a:p>
      </dgm:t>
    </dgm:pt>
    <dgm:pt modelId="{7D9F8C3E-85C9-46F5-AC11-FF5AB69FF030}" type="sibTrans" cxnId="{27065D59-7943-40F2-A540-BD7DFE273BE4}">
      <dgm:prSet/>
      <dgm:spPr/>
      <dgm:t>
        <a:bodyPr/>
        <a:lstStyle/>
        <a:p>
          <a:endParaRPr lang="en-GB"/>
        </a:p>
      </dgm:t>
    </dgm:pt>
    <dgm:pt modelId="{78ED756B-D74A-4C3D-8695-AB166AEC8DAA}">
      <dgm:prSet phldrT="[Text]"/>
      <dgm:spPr/>
      <dgm:t>
        <a:bodyPr/>
        <a:lstStyle/>
        <a:p>
          <a:r>
            <a:rPr lang="en-GB" dirty="0"/>
            <a:t>Family/Home</a:t>
          </a:r>
        </a:p>
      </dgm:t>
    </dgm:pt>
    <dgm:pt modelId="{41AFC506-7ECC-44DA-9822-4A64D101D813}" type="parTrans" cxnId="{309E4E3B-9EB0-41E9-B26A-AA93D2DB50C4}">
      <dgm:prSet/>
      <dgm:spPr/>
      <dgm:t>
        <a:bodyPr/>
        <a:lstStyle/>
        <a:p>
          <a:endParaRPr lang="en-GB"/>
        </a:p>
      </dgm:t>
    </dgm:pt>
    <dgm:pt modelId="{D25FA1CE-1BE8-4D51-90A4-1C41B22DCA4E}" type="sibTrans" cxnId="{309E4E3B-9EB0-41E9-B26A-AA93D2DB50C4}">
      <dgm:prSet/>
      <dgm:spPr/>
      <dgm:t>
        <a:bodyPr/>
        <a:lstStyle/>
        <a:p>
          <a:endParaRPr lang="en-GB"/>
        </a:p>
      </dgm:t>
    </dgm:pt>
    <dgm:pt modelId="{11DEE48E-67DC-4DFC-A2F1-9916F0F3EC3E}">
      <dgm:prSet phldrT="[Text]"/>
      <dgm:spPr/>
      <dgm:t>
        <a:bodyPr/>
        <a:lstStyle/>
        <a:p>
          <a:r>
            <a:rPr lang="en-GB" dirty="0"/>
            <a:t>Additional Information</a:t>
          </a:r>
        </a:p>
      </dgm:t>
    </dgm:pt>
    <dgm:pt modelId="{BE4206DE-8CE7-4424-8F8E-535882D3542D}" type="parTrans" cxnId="{7A44F18F-CD3C-467B-88B0-A319AE2B0508}">
      <dgm:prSet/>
      <dgm:spPr/>
      <dgm:t>
        <a:bodyPr/>
        <a:lstStyle/>
        <a:p>
          <a:endParaRPr lang="en-GB"/>
        </a:p>
      </dgm:t>
    </dgm:pt>
    <dgm:pt modelId="{0B26CC09-BC5A-4E7E-841A-B7D3A83757A6}" type="sibTrans" cxnId="{7A44F18F-CD3C-467B-88B0-A319AE2B0508}">
      <dgm:prSet/>
      <dgm:spPr/>
      <dgm:t>
        <a:bodyPr/>
        <a:lstStyle/>
        <a:p>
          <a:endParaRPr lang="en-GB"/>
        </a:p>
      </dgm:t>
    </dgm:pt>
    <dgm:pt modelId="{E1546626-DB99-4A9B-A9CA-FC399BD78A25}">
      <dgm:prSet phldrT="[Text]"/>
      <dgm:spPr/>
      <dgm:t>
        <a:bodyPr/>
        <a:lstStyle/>
        <a:p>
          <a:r>
            <a:rPr lang="en-GB" dirty="0"/>
            <a:t>Address</a:t>
          </a:r>
        </a:p>
      </dgm:t>
    </dgm:pt>
    <dgm:pt modelId="{502A0172-16CD-4922-ABF4-B4C448E85EAF}" type="parTrans" cxnId="{890D120C-F44B-4E3A-886D-1A049B92A375}">
      <dgm:prSet/>
      <dgm:spPr/>
      <dgm:t>
        <a:bodyPr/>
        <a:lstStyle/>
        <a:p>
          <a:endParaRPr lang="en-GB"/>
        </a:p>
      </dgm:t>
    </dgm:pt>
    <dgm:pt modelId="{223DFC36-86BE-411D-A88F-14439A497A36}" type="sibTrans" cxnId="{890D120C-F44B-4E3A-886D-1A049B92A375}">
      <dgm:prSet/>
      <dgm:spPr/>
      <dgm:t>
        <a:bodyPr/>
        <a:lstStyle/>
        <a:p>
          <a:endParaRPr lang="en-GB"/>
        </a:p>
      </dgm:t>
    </dgm:pt>
    <dgm:pt modelId="{BA90BF45-31BB-414E-BA1C-0BF96FE55691}">
      <dgm:prSet phldrT="[Text]"/>
      <dgm:spPr/>
      <dgm:t>
        <a:bodyPr/>
        <a:lstStyle/>
        <a:p>
          <a:r>
            <a:rPr lang="en-GB" dirty="0"/>
            <a:t>Medical</a:t>
          </a:r>
        </a:p>
      </dgm:t>
    </dgm:pt>
    <dgm:pt modelId="{2350B92F-7D6F-41D8-B490-DEE83B08806F}" type="parTrans" cxnId="{A81DA565-D166-4222-BD14-22B56D92F1A0}">
      <dgm:prSet/>
      <dgm:spPr/>
      <dgm:t>
        <a:bodyPr/>
        <a:lstStyle/>
        <a:p>
          <a:endParaRPr lang="en-GB"/>
        </a:p>
      </dgm:t>
    </dgm:pt>
    <dgm:pt modelId="{8E46F458-975B-4291-B4FA-72E0A8BCC4EB}" type="sibTrans" cxnId="{A81DA565-D166-4222-BD14-22B56D92F1A0}">
      <dgm:prSet/>
      <dgm:spPr/>
      <dgm:t>
        <a:bodyPr/>
        <a:lstStyle/>
        <a:p>
          <a:endParaRPr lang="en-GB"/>
        </a:p>
      </dgm:t>
    </dgm:pt>
    <dgm:pt modelId="{3DA75505-FD73-4198-86F5-A49DB32A5037}">
      <dgm:prSet phldrT="[Text]"/>
      <dgm:spPr/>
      <dgm:t>
        <a:bodyPr/>
        <a:lstStyle/>
        <a:p>
          <a:r>
            <a:rPr lang="en-GB" dirty="0"/>
            <a:t>Cultural</a:t>
          </a:r>
        </a:p>
      </dgm:t>
    </dgm:pt>
    <dgm:pt modelId="{67D140E7-D4F5-48BD-97B3-379B95934E02}" type="parTrans" cxnId="{245AB39D-7349-4855-AF8E-06C701ADF5A3}">
      <dgm:prSet/>
      <dgm:spPr/>
      <dgm:t>
        <a:bodyPr/>
        <a:lstStyle/>
        <a:p>
          <a:endParaRPr lang="en-GB"/>
        </a:p>
      </dgm:t>
    </dgm:pt>
    <dgm:pt modelId="{A8FD56CE-510A-4946-B584-4F8F2D533900}" type="sibTrans" cxnId="{245AB39D-7349-4855-AF8E-06C701ADF5A3}">
      <dgm:prSet/>
      <dgm:spPr/>
      <dgm:t>
        <a:bodyPr/>
        <a:lstStyle/>
        <a:p>
          <a:endParaRPr lang="en-GB"/>
        </a:p>
      </dgm:t>
    </dgm:pt>
    <dgm:pt modelId="{8DF27EFF-ADDB-4211-AC42-148F17E437C9}">
      <dgm:prSet phldrT="[Text]"/>
      <dgm:spPr/>
      <dgm:t>
        <a:bodyPr/>
        <a:lstStyle/>
        <a:p>
          <a:r>
            <a:rPr lang="en-GB" dirty="0"/>
            <a:t>Welfare</a:t>
          </a:r>
        </a:p>
      </dgm:t>
    </dgm:pt>
    <dgm:pt modelId="{1FA070ED-AE9F-4CFF-886D-C1B69F190F17}" type="parTrans" cxnId="{62C03C60-B36E-4413-892A-4BEA0339224B}">
      <dgm:prSet/>
      <dgm:spPr/>
      <dgm:t>
        <a:bodyPr/>
        <a:lstStyle/>
        <a:p>
          <a:endParaRPr lang="en-GB"/>
        </a:p>
      </dgm:t>
    </dgm:pt>
    <dgm:pt modelId="{FF22FEE6-B051-480F-9334-E79022D0F2CA}" type="sibTrans" cxnId="{62C03C60-B36E-4413-892A-4BEA0339224B}">
      <dgm:prSet/>
      <dgm:spPr/>
      <dgm:t>
        <a:bodyPr/>
        <a:lstStyle/>
        <a:p>
          <a:endParaRPr lang="en-GB"/>
        </a:p>
      </dgm:t>
    </dgm:pt>
    <dgm:pt modelId="{0C51A19B-8553-4C6B-AEF3-CDC9BF1AF18C}">
      <dgm:prSet phldrT="[Text]"/>
      <dgm:spPr/>
      <dgm:t>
        <a:bodyPr/>
        <a:lstStyle/>
        <a:p>
          <a:r>
            <a:rPr lang="en-GB" dirty="0"/>
            <a:t>Factors</a:t>
          </a:r>
        </a:p>
      </dgm:t>
    </dgm:pt>
    <dgm:pt modelId="{33329D99-0D7F-4B3D-BF6F-095A2E0C31E5}" type="parTrans" cxnId="{B689F992-63EC-4A1F-B978-A7B08010D8C0}">
      <dgm:prSet/>
      <dgm:spPr/>
      <dgm:t>
        <a:bodyPr/>
        <a:lstStyle/>
        <a:p>
          <a:endParaRPr lang="en-GB"/>
        </a:p>
      </dgm:t>
    </dgm:pt>
    <dgm:pt modelId="{BB9D95ED-E37E-419F-BFD4-69D121D0563B}" type="sibTrans" cxnId="{B689F992-63EC-4A1F-B978-A7B08010D8C0}">
      <dgm:prSet/>
      <dgm:spPr/>
      <dgm:t>
        <a:bodyPr/>
        <a:lstStyle/>
        <a:p>
          <a:endParaRPr lang="en-GB"/>
        </a:p>
      </dgm:t>
    </dgm:pt>
    <dgm:pt modelId="{B46450DD-23C4-4606-B1CF-5D6F13278120}">
      <dgm:prSet phldrT="[Text]"/>
      <dgm:spPr/>
      <dgm:t>
        <a:bodyPr/>
        <a:lstStyle/>
        <a:p>
          <a:r>
            <a:rPr lang="en-GB" dirty="0"/>
            <a:t>FSM</a:t>
          </a:r>
        </a:p>
      </dgm:t>
    </dgm:pt>
    <dgm:pt modelId="{5FF7C00B-AA1F-44B7-9026-070859E8B887}" type="parTrans" cxnId="{A0FC828F-BC45-4CAA-A0F7-91B3C677A836}">
      <dgm:prSet/>
      <dgm:spPr/>
      <dgm:t>
        <a:bodyPr/>
        <a:lstStyle/>
        <a:p>
          <a:endParaRPr lang="en-GB"/>
        </a:p>
      </dgm:t>
    </dgm:pt>
    <dgm:pt modelId="{E5D93CC4-6C4B-4A90-966D-3CA7D6B1E4ED}" type="sibTrans" cxnId="{A0FC828F-BC45-4CAA-A0F7-91B3C677A836}">
      <dgm:prSet/>
      <dgm:spPr/>
      <dgm:t>
        <a:bodyPr/>
        <a:lstStyle/>
        <a:p>
          <a:endParaRPr lang="en-GB"/>
        </a:p>
      </dgm:t>
    </dgm:pt>
    <dgm:pt modelId="{D659364A-48A5-4282-949B-F160F727813F}">
      <dgm:prSet phldrT="[Text]"/>
      <dgm:spPr/>
      <dgm:t>
        <a:bodyPr/>
        <a:lstStyle/>
        <a:p>
          <a:r>
            <a:rPr lang="en-GB" dirty="0"/>
            <a:t>CIC</a:t>
          </a:r>
        </a:p>
      </dgm:t>
    </dgm:pt>
    <dgm:pt modelId="{793577A4-3286-40E4-9EEB-E64A802C9C5B}" type="parTrans" cxnId="{AAAD5A5B-8A94-4ADA-B864-EB9AFF5BC3A5}">
      <dgm:prSet/>
      <dgm:spPr/>
      <dgm:t>
        <a:bodyPr/>
        <a:lstStyle/>
        <a:p>
          <a:endParaRPr lang="en-GB"/>
        </a:p>
      </dgm:t>
    </dgm:pt>
    <dgm:pt modelId="{3E8A353B-A6B1-4529-BBEE-A1E82EB7BB1E}" type="sibTrans" cxnId="{AAAD5A5B-8A94-4ADA-B864-EB9AFF5BC3A5}">
      <dgm:prSet/>
      <dgm:spPr/>
      <dgm:t>
        <a:bodyPr/>
        <a:lstStyle/>
        <a:p>
          <a:endParaRPr lang="en-GB"/>
        </a:p>
      </dgm:t>
    </dgm:pt>
    <dgm:pt modelId="{06DB6441-EDB7-411E-AF19-39DB31078674}">
      <dgm:prSet phldrT="[Text]"/>
      <dgm:spPr/>
      <dgm:t>
        <a:bodyPr/>
        <a:lstStyle/>
        <a:p>
          <a:r>
            <a:rPr lang="en-GB" dirty="0"/>
            <a:t>SEN</a:t>
          </a:r>
        </a:p>
      </dgm:t>
    </dgm:pt>
    <dgm:pt modelId="{CE24D309-8635-4045-865A-582D17B44E9D}" type="parTrans" cxnId="{0EFBF2E7-5526-4B9D-AAF7-6DA856D94CC3}">
      <dgm:prSet/>
      <dgm:spPr/>
      <dgm:t>
        <a:bodyPr/>
        <a:lstStyle/>
        <a:p>
          <a:endParaRPr lang="en-GB"/>
        </a:p>
      </dgm:t>
    </dgm:pt>
    <dgm:pt modelId="{2D8B4EAE-92A6-4440-99A4-9F859174A42B}" type="sibTrans" cxnId="{0EFBF2E7-5526-4B9D-AAF7-6DA856D94CC3}">
      <dgm:prSet/>
      <dgm:spPr/>
      <dgm:t>
        <a:bodyPr/>
        <a:lstStyle/>
        <a:p>
          <a:endParaRPr lang="en-GB"/>
        </a:p>
      </dgm:t>
    </dgm:pt>
    <dgm:pt modelId="{A2CC11BB-842C-4192-B69F-4E77EFF4011D}">
      <dgm:prSet phldrT="[Text]"/>
      <dgm:spPr/>
      <dgm:t>
        <a:bodyPr/>
        <a:lstStyle/>
        <a:p>
          <a:r>
            <a:rPr lang="en-GB" dirty="0"/>
            <a:t>PPI</a:t>
          </a:r>
        </a:p>
      </dgm:t>
    </dgm:pt>
    <dgm:pt modelId="{F514AEE5-F5A4-44AA-9E0D-822ECB3F2878}" type="parTrans" cxnId="{174D94BD-42FD-4D94-83BE-CE7352109D28}">
      <dgm:prSet/>
      <dgm:spPr/>
      <dgm:t>
        <a:bodyPr/>
        <a:lstStyle/>
        <a:p>
          <a:endParaRPr lang="en-GB"/>
        </a:p>
      </dgm:t>
    </dgm:pt>
    <dgm:pt modelId="{7B57C60A-5F07-4CE7-9A6C-52CB9E1E813F}" type="sibTrans" cxnId="{174D94BD-42FD-4D94-83BE-CE7352109D28}">
      <dgm:prSet/>
      <dgm:spPr/>
      <dgm:t>
        <a:bodyPr/>
        <a:lstStyle/>
        <a:p>
          <a:endParaRPr lang="en-GB"/>
        </a:p>
      </dgm:t>
    </dgm:pt>
    <dgm:pt modelId="{D6414009-8956-478C-A0E4-36DAF1C58329}">
      <dgm:prSet phldrT="[Text]"/>
      <dgm:spPr/>
      <dgm:t>
        <a:bodyPr/>
        <a:lstStyle/>
        <a:p>
          <a:r>
            <a:rPr lang="en-GB" dirty="0"/>
            <a:t>Dietary</a:t>
          </a:r>
        </a:p>
      </dgm:t>
    </dgm:pt>
    <dgm:pt modelId="{B46EBF0E-BAEE-4BC5-BDB7-A91B7E4F2D5F}" type="parTrans" cxnId="{21F4A693-2E04-4173-BA4B-F42A5FE47489}">
      <dgm:prSet/>
      <dgm:spPr/>
      <dgm:t>
        <a:bodyPr/>
        <a:lstStyle/>
        <a:p>
          <a:endParaRPr lang="en-GB"/>
        </a:p>
      </dgm:t>
    </dgm:pt>
    <dgm:pt modelId="{39013ACF-FE77-4031-8124-63D99A03EB1B}" type="sibTrans" cxnId="{21F4A693-2E04-4173-BA4B-F42A5FE47489}">
      <dgm:prSet/>
      <dgm:spPr/>
      <dgm:t>
        <a:bodyPr/>
        <a:lstStyle/>
        <a:p>
          <a:endParaRPr lang="en-GB"/>
        </a:p>
      </dgm:t>
    </dgm:pt>
    <dgm:pt modelId="{72B17942-A895-4D03-BD45-5A68B5D6D3CB}">
      <dgm:prSet phldrT="[Text]"/>
      <dgm:spPr/>
      <dgm:t>
        <a:bodyPr/>
        <a:lstStyle/>
        <a:p>
          <a:r>
            <a:rPr lang="en-GB"/>
            <a:t>School History</a:t>
          </a:r>
          <a:endParaRPr lang="en-GB" dirty="0"/>
        </a:p>
      </dgm:t>
    </dgm:pt>
    <dgm:pt modelId="{038D362C-C532-448D-A6EA-E10540A931B7}" type="parTrans" cxnId="{AC4A9E77-6506-4CB3-A1F0-8C91D64B5813}">
      <dgm:prSet/>
      <dgm:spPr/>
      <dgm:t>
        <a:bodyPr/>
        <a:lstStyle/>
        <a:p>
          <a:endParaRPr lang="en-GB"/>
        </a:p>
      </dgm:t>
    </dgm:pt>
    <dgm:pt modelId="{926CE6D7-BAA9-47D3-8D47-94391AFA2DCB}" type="sibTrans" cxnId="{AC4A9E77-6506-4CB3-A1F0-8C91D64B5813}">
      <dgm:prSet/>
      <dgm:spPr/>
      <dgm:t>
        <a:bodyPr/>
        <a:lstStyle/>
        <a:p>
          <a:endParaRPr lang="en-GB"/>
        </a:p>
      </dgm:t>
    </dgm:pt>
    <dgm:pt modelId="{B54D97BA-2AD8-4041-9E7A-862CF0529376}">
      <dgm:prSet phldrT="[Text]"/>
      <dgm:spPr/>
      <dgm:t>
        <a:bodyPr/>
        <a:lstStyle/>
        <a:p>
          <a:r>
            <a:rPr lang="en-GB"/>
            <a:t>Consent</a:t>
          </a:r>
          <a:endParaRPr lang="en-GB" dirty="0"/>
        </a:p>
      </dgm:t>
    </dgm:pt>
    <dgm:pt modelId="{E303C530-9281-4A65-8A0F-D116638C1AF6}" type="parTrans" cxnId="{C5958802-C92C-4B66-97FD-B7891EF7E0BB}">
      <dgm:prSet/>
      <dgm:spPr/>
      <dgm:t>
        <a:bodyPr/>
        <a:lstStyle/>
        <a:p>
          <a:endParaRPr lang="en-GB"/>
        </a:p>
      </dgm:t>
    </dgm:pt>
    <dgm:pt modelId="{C0D33D4F-7B0E-4B62-B4DC-449CDA3567BA}" type="sibTrans" cxnId="{C5958802-C92C-4B66-97FD-B7891EF7E0BB}">
      <dgm:prSet/>
      <dgm:spPr/>
      <dgm:t>
        <a:bodyPr/>
        <a:lstStyle/>
        <a:p>
          <a:endParaRPr lang="en-GB"/>
        </a:p>
      </dgm:t>
    </dgm:pt>
    <dgm:pt modelId="{EE8A7666-4A6E-4E77-B27D-4820BF3919AD}">
      <dgm:prSet phldrT="[Text]"/>
      <dgm:spPr/>
      <dgm:t>
        <a:bodyPr/>
        <a:lstStyle/>
        <a:p>
          <a:r>
            <a:rPr lang="en-GB" dirty="0"/>
            <a:t>Young Carer</a:t>
          </a:r>
        </a:p>
      </dgm:t>
    </dgm:pt>
    <dgm:pt modelId="{E09B1827-90A5-4AE2-B3B2-A246ED397890}" type="parTrans" cxnId="{6EBF39B7-8D03-41E9-9853-62F03F8AA63B}">
      <dgm:prSet/>
      <dgm:spPr/>
      <dgm:t>
        <a:bodyPr/>
        <a:lstStyle/>
        <a:p>
          <a:endParaRPr lang="en-GB"/>
        </a:p>
      </dgm:t>
    </dgm:pt>
    <dgm:pt modelId="{D821E796-019C-4C70-99C3-690CBCE57116}" type="sibTrans" cxnId="{6EBF39B7-8D03-41E9-9853-62F03F8AA63B}">
      <dgm:prSet/>
      <dgm:spPr/>
      <dgm:t>
        <a:bodyPr/>
        <a:lstStyle/>
        <a:p>
          <a:endParaRPr lang="en-GB"/>
        </a:p>
      </dgm:t>
    </dgm:pt>
    <dgm:pt modelId="{A7397A43-341C-4077-AB16-CFC4622BAD69}">
      <dgm:prSet phldrT="[Text]"/>
      <dgm:spPr/>
      <dgm:t>
        <a:bodyPr/>
        <a:lstStyle/>
        <a:p>
          <a:r>
            <a:rPr lang="en-GB" dirty="0"/>
            <a:t>Transient</a:t>
          </a:r>
        </a:p>
      </dgm:t>
    </dgm:pt>
    <dgm:pt modelId="{340762B2-31C8-44DA-8D1D-994E3796007C}" type="parTrans" cxnId="{7A6A6F77-A5FE-44D9-8AA9-7945A5AE0E28}">
      <dgm:prSet/>
      <dgm:spPr/>
      <dgm:t>
        <a:bodyPr/>
        <a:lstStyle/>
        <a:p>
          <a:endParaRPr lang="en-GB"/>
        </a:p>
      </dgm:t>
    </dgm:pt>
    <dgm:pt modelId="{CEEF9FBD-CD17-4D5D-8583-883C91FBA674}" type="sibTrans" cxnId="{7A6A6F77-A5FE-44D9-8AA9-7945A5AE0E28}">
      <dgm:prSet/>
      <dgm:spPr/>
      <dgm:t>
        <a:bodyPr/>
        <a:lstStyle/>
        <a:p>
          <a:endParaRPr lang="en-GB"/>
        </a:p>
      </dgm:t>
    </dgm:pt>
    <dgm:pt modelId="{450199BB-5936-4DBC-BB07-A09D8494F273}" type="pres">
      <dgm:prSet presAssocID="{0480500E-DDE8-421C-8383-A845F6332B36}" presName="linear" presStyleCnt="0">
        <dgm:presLayoutVars>
          <dgm:dir/>
          <dgm:animLvl val="lvl"/>
          <dgm:resizeHandles val="exact"/>
        </dgm:presLayoutVars>
      </dgm:prSet>
      <dgm:spPr/>
    </dgm:pt>
    <dgm:pt modelId="{0BCB962B-BDB1-43A0-A4FD-DD3FE8A37B6A}" type="pres">
      <dgm:prSet presAssocID="{52DDFBBA-11A5-4F7C-928C-289B8F179635}" presName="parentLin" presStyleCnt="0"/>
      <dgm:spPr/>
    </dgm:pt>
    <dgm:pt modelId="{95AC8AF5-E5FF-45A1-996E-1A63DE26C1D3}" type="pres">
      <dgm:prSet presAssocID="{52DDFBBA-11A5-4F7C-928C-289B8F179635}" presName="parentLeftMargin" presStyleLbl="node1" presStyleIdx="0" presStyleCnt="3"/>
      <dgm:spPr/>
    </dgm:pt>
    <dgm:pt modelId="{E4DB4C16-99EA-4F3F-BAA5-DED48CCAFFAE}" type="pres">
      <dgm:prSet presAssocID="{52DDFBBA-11A5-4F7C-928C-289B8F179635}" presName="parentText" presStyleLbl="node1" presStyleIdx="0" presStyleCnt="3">
        <dgm:presLayoutVars>
          <dgm:chMax val="0"/>
          <dgm:bulletEnabled val="1"/>
        </dgm:presLayoutVars>
      </dgm:prSet>
      <dgm:spPr/>
    </dgm:pt>
    <dgm:pt modelId="{D86E3060-388E-4A09-8297-3B42286AB85B}" type="pres">
      <dgm:prSet presAssocID="{52DDFBBA-11A5-4F7C-928C-289B8F179635}" presName="negativeSpace" presStyleCnt="0"/>
      <dgm:spPr/>
    </dgm:pt>
    <dgm:pt modelId="{EDE1164B-2CFD-4380-8354-0C7EDD20D6C6}" type="pres">
      <dgm:prSet presAssocID="{52DDFBBA-11A5-4F7C-928C-289B8F179635}" presName="childText" presStyleLbl="conFgAcc1" presStyleIdx="0" presStyleCnt="3">
        <dgm:presLayoutVars>
          <dgm:bulletEnabled val="1"/>
        </dgm:presLayoutVars>
      </dgm:prSet>
      <dgm:spPr/>
    </dgm:pt>
    <dgm:pt modelId="{C868D13C-D2B1-4C6C-9CAE-0B332CD36F0B}" type="pres">
      <dgm:prSet presAssocID="{7D9F8C3E-85C9-46F5-AC11-FF5AB69FF030}" presName="spaceBetweenRectangles" presStyleCnt="0"/>
      <dgm:spPr/>
    </dgm:pt>
    <dgm:pt modelId="{DB916D80-93F6-4DF4-9137-3AB89DA69044}" type="pres">
      <dgm:prSet presAssocID="{11DEE48E-67DC-4DFC-A2F1-9916F0F3EC3E}" presName="parentLin" presStyleCnt="0"/>
      <dgm:spPr/>
    </dgm:pt>
    <dgm:pt modelId="{C9DD0CDD-025B-460B-B16B-9F41D574EE9E}" type="pres">
      <dgm:prSet presAssocID="{11DEE48E-67DC-4DFC-A2F1-9916F0F3EC3E}" presName="parentLeftMargin" presStyleLbl="node1" presStyleIdx="0" presStyleCnt="3"/>
      <dgm:spPr/>
    </dgm:pt>
    <dgm:pt modelId="{515F2475-FBEC-4E67-9BBF-3F8B653A4F00}" type="pres">
      <dgm:prSet presAssocID="{11DEE48E-67DC-4DFC-A2F1-9916F0F3EC3E}" presName="parentText" presStyleLbl="node1" presStyleIdx="1" presStyleCnt="3">
        <dgm:presLayoutVars>
          <dgm:chMax val="0"/>
          <dgm:bulletEnabled val="1"/>
        </dgm:presLayoutVars>
      </dgm:prSet>
      <dgm:spPr/>
    </dgm:pt>
    <dgm:pt modelId="{601D15EA-9E01-4840-94F2-B0907AF20657}" type="pres">
      <dgm:prSet presAssocID="{11DEE48E-67DC-4DFC-A2F1-9916F0F3EC3E}" presName="negativeSpace" presStyleCnt="0"/>
      <dgm:spPr/>
    </dgm:pt>
    <dgm:pt modelId="{AD9814A5-568B-4D39-AFDC-347086BECA0C}" type="pres">
      <dgm:prSet presAssocID="{11DEE48E-67DC-4DFC-A2F1-9916F0F3EC3E}" presName="childText" presStyleLbl="conFgAcc1" presStyleIdx="1" presStyleCnt="3">
        <dgm:presLayoutVars>
          <dgm:bulletEnabled val="1"/>
        </dgm:presLayoutVars>
      </dgm:prSet>
      <dgm:spPr/>
    </dgm:pt>
    <dgm:pt modelId="{0F57456E-BCB4-4631-99B4-2C36DE8BB994}" type="pres">
      <dgm:prSet presAssocID="{0B26CC09-BC5A-4E7E-841A-B7D3A83757A6}" presName="spaceBetweenRectangles" presStyleCnt="0"/>
      <dgm:spPr/>
    </dgm:pt>
    <dgm:pt modelId="{F2993C0D-27D2-426E-A9B7-8C554B2C3BD9}" type="pres">
      <dgm:prSet presAssocID="{0C51A19B-8553-4C6B-AEF3-CDC9BF1AF18C}" presName="parentLin" presStyleCnt="0"/>
      <dgm:spPr/>
    </dgm:pt>
    <dgm:pt modelId="{C314CCE0-DA07-41BC-951E-EB1D9B3BDC84}" type="pres">
      <dgm:prSet presAssocID="{0C51A19B-8553-4C6B-AEF3-CDC9BF1AF18C}" presName="parentLeftMargin" presStyleLbl="node1" presStyleIdx="1" presStyleCnt="3"/>
      <dgm:spPr/>
    </dgm:pt>
    <dgm:pt modelId="{A541C4A7-7D91-4BD2-8578-6C5CF2B9A1BD}" type="pres">
      <dgm:prSet presAssocID="{0C51A19B-8553-4C6B-AEF3-CDC9BF1AF18C}" presName="parentText" presStyleLbl="node1" presStyleIdx="2" presStyleCnt="3">
        <dgm:presLayoutVars>
          <dgm:chMax val="0"/>
          <dgm:bulletEnabled val="1"/>
        </dgm:presLayoutVars>
      </dgm:prSet>
      <dgm:spPr/>
    </dgm:pt>
    <dgm:pt modelId="{B16ECBF9-0D0E-4EF6-876D-F5A199C35130}" type="pres">
      <dgm:prSet presAssocID="{0C51A19B-8553-4C6B-AEF3-CDC9BF1AF18C}" presName="negativeSpace" presStyleCnt="0"/>
      <dgm:spPr/>
    </dgm:pt>
    <dgm:pt modelId="{66973736-A4CB-4624-AC74-C8A7D01CAEC9}" type="pres">
      <dgm:prSet presAssocID="{0C51A19B-8553-4C6B-AEF3-CDC9BF1AF18C}" presName="childText" presStyleLbl="conFgAcc1" presStyleIdx="2" presStyleCnt="3">
        <dgm:presLayoutVars>
          <dgm:bulletEnabled val="1"/>
        </dgm:presLayoutVars>
      </dgm:prSet>
      <dgm:spPr/>
    </dgm:pt>
  </dgm:ptLst>
  <dgm:cxnLst>
    <dgm:cxn modelId="{C5958802-C92C-4B66-97FD-B7891EF7E0BB}" srcId="{52DDFBBA-11A5-4F7C-928C-289B8F179635}" destId="{B54D97BA-2AD8-4041-9E7A-862CF0529376}" srcOrd="3" destOrd="0" parTransId="{E303C530-9281-4A65-8A0F-D116638C1AF6}" sibTransId="{C0D33D4F-7B0E-4B62-B4DC-449CDA3567BA}"/>
    <dgm:cxn modelId="{12534107-934F-4D59-8534-89554472746E}" type="presOf" srcId="{0C51A19B-8553-4C6B-AEF3-CDC9BF1AF18C}" destId="{A541C4A7-7D91-4BD2-8578-6C5CF2B9A1BD}" srcOrd="1" destOrd="0" presId="urn:microsoft.com/office/officeart/2005/8/layout/list1"/>
    <dgm:cxn modelId="{890D120C-F44B-4E3A-886D-1A049B92A375}" srcId="{52DDFBBA-11A5-4F7C-928C-289B8F179635}" destId="{E1546626-DB99-4A9B-A9CA-FC399BD78A25}" srcOrd="1" destOrd="0" parTransId="{502A0172-16CD-4922-ABF4-B4C448E85EAF}" sibTransId="{223DFC36-86BE-411D-A88F-14439A497A36}"/>
    <dgm:cxn modelId="{0286082B-8C82-4592-A115-A0DA3CA37832}" type="presOf" srcId="{E1546626-DB99-4A9B-A9CA-FC399BD78A25}" destId="{EDE1164B-2CFD-4380-8354-0C7EDD20D6C6}" srcOrd="0" destOrd="1" presId="urn:microsoft.com/office/officeart/2005/8/layout/list1"/>
    <dgm:cxn modelId="{A672C52F-9795-4954-9850-591C1A4B1664}" type="presOf" srcId="{11DEE48E-67DC-4DFC-A2F1-9916F0F3EC3E}" destId="{C9DD0CDD-025B-460B-B16B-9F41D574EE9E}" srcOrd="0" destOrd="0" presId="urn:microsoft.com/office/officeart/2005/8/layout/list1"/>
    <dgm:cxn modelId="{B0E50A35-7A22-4717-8ABB-B414C561EEFA}" type="presOf" srcId="{0C51A19B-8553-4C6B-AEF3-CDC9BF1AF18C}" destId="{C314CCE0-DA07-41BC-951E-EB1D9B3BDC84}" srcOrd="0" destOrd="0" presId="urn:microsoft.com/office/officeart/2005/8/layout/list1"/>
    <dgm:cxn modelId="{E2815135-0D54-4D27-9256-6148389CB6BD}" type="presOf" srcId="{A7397A43-341C-4077-AB16-CFC4622BAD69}" destId="{66973736-A4CB-4624-AC74-C8A7D01CAEC9}" srcOrd="0" destOrd="5" presId="urn:microsoft.com/office/officeart/2005/8/layout/list1"/>
    <dgm:cxn modelId="{309E4E3B-9EB0-41E9-B26A-AA93D2DB50C4}" srcId="{52DDFBBA-11A5-4F7C-928C-289B8F179635}" destId="{78ED756B-D74A-4C3D-8695-AB166AEC8DAA}" srcOrd="2" destOrd="0" parTransId="{41AFC506-7ECC-44DA-9822-4A64D101D813}" sibTransId="{D25FA1CE-1BE8-4D51-90A4-1C41B22DCA4E}"/>
    <dgm:cxn modelId="{42D30F3C-F478-48F4-936B-CBBA8E7B78DD}" type="presOf" srcId="{11DEE48E-67DC-4DFC-A2F1-9916F0F3EC3E}" destId="{515F2475-FBEC-4E67-9BBF-3F8B653A4F00}" srcOrd="1" destOrd="0" presId="urn:microsoft.com/office/officeart/2005/8/layout/list1"/>
    <dgm:cxn modelId="{AAAD5A5B-8A94-4ADA-B864-EB9AFF5BC3A5}" srcId="{0C51A19B-8553-4C6B-AEF3-CDC9BF1AF18C}" destId="{D659364A-48A5-4282-949B-F160F727813F}" srcOrd="1" destOrd="0" parTransId="{793577A4-3286-40E4-9EEB-E64A802C9C5B}" sibTransId="{3E8A353B-A6B1-4529-BBEE-A1E82EB7BB1E}"/>
    <dgm:cxn modelId="{62C03C60-B36E-4413-892A-4BEA0339224B}" srcId="{11DEE48E-67DC-4DFC-A2F1-9916F0F3EC3E}" destId="{8DF27EFF-ADDB-4211-AC42-148F17E437C9}" srcOrd="3" destOrd="0" parTransId="{1FA070ED-AE9F-4CFF-886D-C1B69F190F17}" sibTransId="{FF22FEE6-B051-480F-9334-E79022D0F2CA}"/>
    <dgm:cxn modelId="{2B709661-8563-4410-825C-6BADA5A5DBA2}" srcId="{52DDFBBA-11A5-4F7C-928C-289B8F179635}" destId="{EAC8FC57-AF18-4133-BC5E-D6E16A99037F}" srcOrd="0" destOrd="0" parTransId="{148BF369-9702-400B-A156-450E0D3229EB}" sibTransId="{41E00C6E-8D9D-4AAA-A7ED-2ED8DF8746F8}"/>
    <dgm:cxn modelId="{70738A65-DC13-4754-899A-8AEAAE2F631B}" type="presOf" srcId="{3DA75505-FD73-4198-86F5-A49DB32A5037}" destId="{AD9814A5-568B-4D39-AFDC-347086BECA0C}" srcOrd="0" destOrd="2" presId="urn:microsoft.com/office/officeart/2005/8/layout/list1"/>
    <dgm:cxn modelId="{A81DA565-D166-4222-BD14-22B56D92F1A0}" srcId="{11DEE48E-67DC-4DFC-A2F1-9916F0F3EC3E}" destId="{BA90BF45-31BB-414E-BA1C-0BF96FE55691}" srcOrd="1" destOrd="0" parTransId="{2350B92F-7D6F-41D8-B490-DEE83B08806F}" sibTransId="{8E46F458-975B-4291-B4FA-72E0A8BCC4EB}"/>
    <dgm:cxn modelId="{9E482246-6EDF-41E2-BFE8-A5D8A90C2D61}" type="presOf" srcId="{52DDFBBA-11A5-4F7C-928C-289B8F179635}" destId="{95AC8AF5-E5FF-45A1-996E-1A63DE26C1D3}" srcOrd="0" destOrd="0" presId="urn:microsoft.com/office/officeart/2005/8/layout/list1"/>
    <dgm:cxn modelId="{F846E56E-2D88-4E83-859C-6AD977310FBA}" type="presOf" srcId="{A2CC11BB-842C-4192-B69F-4E77EFF4011D}" destId="{66973736-A4CB-4624-AC74-C8A7D01CAEC9}" srcOrd="0" destOrd="3" presId="urn:microsoft.com/office/officeart/2005/8/layout/list1"/>
    <dgm:cxn modelId="{7A6A6F77-A5FE-44D9-8AA9-7945A5AE0E28}" srcId="{0C51A19B-8553-4C6B-AEF3-CDC9BF1AF18C}" destId="{A7397A43-341C-4077-AB16-CFC4622BAD69}" srcOrd="5" destOrd="0" parTransId="{340762B2-31C8-44DA-8D1D-994E3796007C}" sibTransId="{CEEF9FBD-CD17-4D5D-8583-883C91FBA674}"/>
    <dgm:cxn modelId="{AC4A9E77-6506-4CB3-A1F0-8C91D64B5813}" srcId="{11DEE48E-67DC-4DFC-A2F1-9916F0F3EC3E}" destId="{72B17942-A895-4D03-BD45-5A68B5D6D3CB}" srcOrd="4" destOrd="0" parTransId="{038D362C-C532-448D-A6EA-E10540A931B7}" sibTransId="{926CE6D7-BAA9-47D3-8D47-94391AFA2DCB}"/>
    <dgm:cxn modelId="{27065D59-7943-40F2-A540-BD7DFE273BE4}" srcId="{0480500E-DDE8-421C-8383-A845F6332B36}" destId="{52DDFBBA-11A5-4F7C-928C-289B8F179635}" srcOrd="0" destOrd="0" parTransId="{90AD1194-D926-4962-80C4-ECE85EEA9247}" sibTransId="{7D9F8C3E-85C9-46F5-AC11-FF5AB69FF030}"/>
    <dgm:cxn modelId="{32E1E079-D3DD-4B1E-BCA8-E7E13D6F79DE}" type="presOf" srcId="{78ED756B-D74A-4C3D-8695-AB166AEC8DAA}" destId="{EDE1164B-2CFD-4380-8354-0C7EDD20D6C6}" srcOrd="0" destOrd="2" presId="urn:microsoft.com/office/officeart/2005/8/layout/list1"/>
    <dgm:cxn modelId="{A129AB8D-F698-44A2-AFFF-FB8A8185AC93}" type="presOf" srcId="{52DDFBBA-11A5-4F7C-928C-289B8F179635}" destId="{E4DB4C16-99EA-4F3F-BAA5-DED48CCAFFAE}" srcOrd="1" destOrd="0" presId="urn:microsoft.com/office/officeart/2005/8/layout/list1"/>
    <dgm:cxn modelId="{A0FC828F-BC45-4CAA-A0F7-91B3C677A836}" srcId="{0C51A19B-8553-4C6B-AEF3-CDC9BF1AF18C}" destId="{B46450DD-23C4-4606-B1CF-5D6F13278120}" srcOrd="0" destOrd="0" parTransId="{5FF7C00B-AA1F-44B7-9026-070859E8B887}" sibTransId="{E5D93CC4-6C4B-4A90-966D-3CA7D6B1E4ED}"/>
    <dgm:cxn modelId="{7A44F18F-CD3C-467B-88B0-A319AE2B0508}" srcId="{0480500E-DDE8-421C-8383-A845F6332B36}" destId="{11DEE48E-67DC-4DFC-A2F1-9916F0F3EC3E}" srcOrd="1" destOrd="0" parTransId="{BE4206DE-8CE7-4424-8F8E-535882D3542D}" sibTransId="{0B26CC09-BC5A-4E7E-841A-B7D3A83757A6}"/>
    <dgm:cxn modelId="{B689F992-63EC-4A1F-B978-A7B08010D8C0}" srcId="{0480500E-DDE8-421C-8383-A845F6332B36}" destId="{0C51A19B-8553-4C6B-AEF3-CDC9BF1AF18C}" srcOrd="2" destOrd="0" parTransId="{33329D99-0D7F-4B3D-BF6F-095A2E0C31E5}" sibTransId="{BB9D95ED-E37E-419F-BFD4-69D121D0563B}"/>
    <dgm:cxn modelId="{21F4A693-2E04-4173-BA4B-F42A5FE47489}" srcId="{11DEE48E-67DC-4DFC-A2F1-9916F0F3EC3E}" destId="{D6414009-8956-478C-A0E4-36DAF1C58329}" srcOrd="0" destOrd="0" parTransId="{B46EBF0E-BAEE-4BC5-BDB7-A91B7E4F2D5F}" sibTransId="{39013ACF-FE77-4031-8124-63D99A03EB1B}"/>
    <dgm:cxn modelId="{96E66B96-5831-454E-8992-340CE916351A}" type="presOf" srcId="{B54D97BA-2AD8-4041-9E7A-862CF0529376}" destId="{EDE1164B-2CFD-4380-8354-0C7EDD20D6C6}" srcOrd="0" destOrd="3" presId="urn:microsoft.com/office/officeart/2005/8/layout/list1"/>
    <dgm:cxn modelId="{245AB39D-7349-4855-AF8E-06C701ADF5A3}" srcId="{11DEE48E-67DC-4DFC-A2F1-9916F0F3EC3E}" destId="{3DA75505-FD73-4198-86F5-A49DB32A5037}" srcOrd="2" destOrd="0" parTransId="{67D140E7-D4F5-48BD-97B3-379B95934E02}" sibTransId="{A8FD56CE-510A-4946-B584-4F8F2D533900}"/>
    <dgm:cxn modelId="{7114F1AD-249C-4AA3-8EEC-D33C2E4BF26B}" type="presOf" srcId="{D659364A-48A5-4282-949B-F160F727813F}" destId="{66973736-A4CB-4624-AC74-C8A7D01CAEC9}" srcOrd="0" destOrd="1" presId="urn:microsoft.com/office/officeart/2005/8/layout/list1"/>
    <dgm:cxn modelId="{523CEDB1-F947-4ED9-BB89-E7B5FBC89469}" type="presOf" srcId="{EE8A7666-4A6E-4E77-B27D-4820BF3919AD}" destId="{66973736-A4CB-4624-AC74-C8A7D01CAEC9}" srcOrd="0" destOrd="4" presId="urn:microsoft.com/office/officeart/2005/8/layout/list1"/>
    <dgm:cxn modelId="{6EBF39B7-8D03-41E9-9853-62F03F8AA63B}" srcId="{0C51A19B-8553-4C6B-AEF3-CDC9BF1AF18C}" destId="{EE8A7666-4A6E-4E77-B27D-4820BF3919AD}" srcOrd="4" destOrd="0" parTransId="{E09B1827-90A5-4AE2-B3B2-A246ED397890}" sibTransId="{D821E796-019C-4C70-99C3-690CBCE57116}"/>
    <dgm:cxn modelId="{174D94BD-42FD-4D94-83BE-CE7352109D28}" srcId="{0C51A19B-8553-4C6B-AEF3-CDC9BF1AF18C}" destId="{A2CC11BB-842C-4192-B69F-4E77EFF4011D}" srcOrd="3" destOrd="0" parTransId="{F514AEE5-F5A4-44AA-9E0D-822ECB3F2878}" sibTransId="{7B57C60A-5F07-4CE7-9A6C-52CB9E1E813F}"/>
    <dgm:cxn modelId="{B81F44C0-1CE5-4A05-8CF9-910982DC10FA}" type="presOf" srcId="{B46450DD-23C4-4606-B1CF-5D6F13278120}" destId="{66973736-A4CB-4624-AC74-C8A7D01CAEC9}" srcOrd="0" destOrd="0" presId="urn:microsoft.com/office/officeart/2005/8/layout/list1"/>
    <dgm:cxn modelId="{F0A695C3-7A71-4336-9700-FF855D0BC470}" type="presOf" srcId="{0480500E-DDE8-421C-8383-A845F6332B36}" destId="{450199BB-5936-4DBC-BB07-A09D8494F273}" srcOrd="0" destOrd="0" presId="urn:microsoft.com/office/officeart/2005/8/layout/list1"/>
    <dgm:cxn modelId="{40BC1DC4-1CCB-40A0-90FD-BA006D353954}" type="presOf" srcId="{72B17942-A895-4D03-BD45-5A68B5D6D3CB}" destId="{AD9814A5-568B-4D39-AFDC-347086BECA0C}" srcOrd="0" destOrd="4" presId="urn:microsoft.com/office/officeart/2005/8/layout/list1"/>
    <dgm:cxn modelId="{181D1BCA-44CB-45E9-B5DE-777399000E69}" type="presOf" srcId="{06DB6441-EDB7-411E-AF19-39DB31078674}" destId="{66973736-A4CB-4624-AC74-C8A7D01CAEC9}" srcOrd="0" destOrd="2" presId="urn:microsoft.com/office/officeart/2005/8/layout/list1"/>
    <dgm:cxn modelId="{DC5ED1D3-6FCB-4A3D-9AB3-517AC42880E5}" type="presOf" srcId="{D6414009-8956-478C-A0E4-36DAF1C58329}" destId="{AD9814A5-568B-4D39-AFDC-347086BECA0C}" srcOrd="0" destOrd="0" presId="urn:microsoft.com/office/officeart/2005/8/layout/list1"/>
    <dgm:cxn modelId="{7665F5DC-ECE5-44F8-8175-74E740583796}" type="presOf" srcId="{8DF27EFF-ADDB-4211-AC42-148F17E437C9}" destId="{AD9814A5-568B-4D39-AFDC-347086BECA0C}" srcOrd="0" destOrd="3" presId="urn:microsoft.com/office/officeart/2005/8/layout/list1"/>
    <dgm:cxn modelId="{0EFBF2E7-5526-4B9D-AAF7-6DA856D94CC3}" srcId="{0C51A19B-8553-4C6B-AEF3-CDC9BF1AF18C}" destId="{06DB6441-EDB7-411E-AF19-39DB31078674}" srcOrd="2" destOrd="0" parTransId="{CE24D309-8635-4045-865A-582D17B44E9D}" sibTransId="{2D8B4EAE-92A6-4440-99A4-9F859174A42B}"/>
    <dgm:cxn modelId="{88A8B6F4-FEF9-490D-B0A4-D65C09EFB019}" type="presOf" srcId="{BA90BF45-31BB-414E-BA1C-0BF96FE55691}" destId="{AD9814A5-568B-4D39-AFDC-347086BECA0C}" srcOrd="0" destOrd="1" presId="urn:microsoft.com/office/officeart/2005/8/layout/list1"/>
    <dgm:cxn modelId="{98CA92FC-D2AE-4D1F-86B7-644E0DF0030F}" type="presOf" srcId="{EAC8FC57-AF18-4133-BC5E-D6E16A99037F}" destId="{EDE1164B-2CFD-4380-8354-0C7EDD20D6C6}" srcOrd="0" destOrd="0" presId="urn:microsoft.com/office/officeart/2005/8/layout/list1"/>
    <dgm:cxn modelId="{CAF5B727-337C-42E6-8845-069C26721F12}" type="presParOf" srcId="{450199BB-5936-4DBC-BB07-A09D8494F273}" destId="{0BCB962B-BDB1-43A0-A4FD-DD3FE8A37B6A}" srcOrd="0" destOrd="0" presId="urn:microsoft.com/office/officeart/2005/8/layout/list1"/>
    <dgm:cxn modelId="{1C91D313-82D6-489A-A54A-44843B29C3FC}" type="presParOf" srcId="{0BCB962B-BDB1-43A0-A4FD-DD3FE8A37B6A}" destId="{95AC8AF5-E5FF-45A1-996E-1A63DE26C1D3}" srcOrd="0" destOrd="0" presId="urn:microsoft.com/office/officeart/2005/8/layout/list1"/>
    <dgm:cxn modelId="{CC03C186-81A8-4C49-9687-4E76B20A2101}" type="presParOf" srcId="{0BCB962B-BDB1-43A0-A4FD-DD3FE8A37B6A}" destId="{E4DB4C16-99EA-4F3F-BAA5-DED48CCAFFAE}" srcOrd="1" destOrd="0" presId="urn:microsoft.com/office/officeart/2005/8/layout/list1"/>
    <dgm:cxn modelId="{DF1328A1-446F-4FE8-9C7B-411F73D79B93}" type="presParOf" srcId="{450199BB-5936-4DBC-BB07-A09D8494F273}" destId="{D86E3060-388E-4A09-8297-3B42286AB85B}" srcOrd="1" destOrd="0" presId="urn:microsoft.com/office/officeart/2005/8/layout/list1"/>
    <dgm:cxn modelId="{77DBE2B1-2DBF-4BCF-91B3-723B156C9256}" type="presParOf" srcId="{450199BB-5936-4DBC-BB07-A09D8494F273}" destId="{EDE1164B-2CFD-4380-8354-0C7EDD20D6C6}" srcOrd="2" destOrd="0" presId="urn:microsoft.com/office/officeart/2005/8/layout/list1"/>
    <dgm:cxn modelId="{759BEBE7-04FF-460A-92FB-4156C589ED9A}" type="presParOf" srcId="{450199BB-5936-4DBC-BB07-A09D8494F273}" destId="{C868D13C-D2B1-4C6C-9CAE-0B332CD36F0B}" srcOrd="3" destOrd="0" presId="urn:microsoft.com/office/officeart/2005/8/layout/list1"/>
    <dgm:cxn modelId="{9E78C162-60D1-41FB-A50A-8332BC409250}" type="presParOf" srcId="{450199BB-5936-4DBC-BB07-A09D8494F273}" destId="{DB916D80-93F6-4DF4-9137-3AB89DA69044}" srcOrd="4" destOrd="0" presId="urn:microsoft.com/office/officeart/2005/8/layout/list1"/>
    <dgm:cxn modelId="{382AF730-8012-4FE6-942C-5A72DFD968A2}" type="presParOf" srcId="{DB916D80-93F6-4DF4-9137-3AB89DA69044}" destId="{C9DD0CDD-025B-460B-B16B-9F41D574EE9E}" srcOrd="0" destOrd="0" presId="urn:microsoft.com/office/officeart/2005/8/layout/list1"/>
    <dgm:cxn modelId="{338E545C-9149-447D-B126-31E75D989D12}" type="presParOf" srcId="{DB916D80-93F6-4DF4-9137-3AB89DA69044}" destId="{515F2475-FBEC-4E67-9BBF-3F8B653A4F00}" srcOrd="1" destOrd="0" presId="urn:microsoft.com/office/officeart/2005/8/layout/list1"/>
    <dgm:cxn modelId="{E9C988E3-B88B-4046-AD59-1BBDB50429F3}" type="presParOf" srcId="{450199BB-5936-4DBC-BB07-A09D8494F273}" destId="{601D15EA-9E01-4840-94F2-B0907AF20657}" srcOrd="5" destOrd="0" presId="urn:microsoft.com/office/officeart/2005/8/layout/list1"/>
    <dgm:cxn modelId="{2C77E492-1458-4F0D-9510-AC745C5E8108}" type="presParOf" srcId="{450199BB-5936-4DBC-BB07-A09D8494F273}" destId="{AD9814A5-568B-4D39-AFDC-347086BECA0C}" srcOrd="6" destOrd="0" presId="urn:microsoft.com/office/officeart/2005/8/layout/list1"/>
    <dgm:cxn modelId="{7AF42A45-A282-4F63-9F8A-E7EF9B9E5850}" type="presParOf" srcId="{450199BB-5936-4DBC-BB07-A09D8494F273}" destId="{0F57456E-BCB4-4631-99B4-2C36DE8BB994}" srcOrd="7" destOrd="0" presId="urn:microsoft.com/office/officeart/2005/8/layout/list1"/>
    <dgm:cxn modelId="{5FE28CBA-7B71-4F5B-979D-9C7904E0A1F7}" type="presParOf" srcId="{450199BB-5936-4DBC-BB07-A09D8494F273}" destId="{F2993C0D-27D2-426E-A9B7-8C554B2C3BD9}" srcOrd="8" destOrd="0" presId="urn:microsoft.com/office/officeart/2005/8/layout/list1"/>
    <dgm:cxn modelId="{B7B9C521-001E-44F7-A713-E8E687410748}" type="presParOf" srcId="{F2993C0D-27D2-426E-A9B7-8C554B2C3BD9}" destId="{C314CCE0-DA07-41BC-951E-EB1D9B3BDC84}" srcOrd="0" destOrd="0" presId="urn:microsoft.com/office/officeart/2005/8/layout/list1"/>
    <dgm:cxn modelId="{6A3AF6DB-74E4-4E9A-9345-FCDBB1941BBD}" type="presParOf" srcId="{F2993C0D-27D2-426E-A9B7-8C554B2C3BD9}" destId="{A541C4A7-7D91-4BD2-8578-6C5CF2B9A1BD}" srcOrd="1" destOrd="0" presId="urn:microsoft.com/office/officeart/2005/8/layout/list1"/>
    <dgm:cxn modelId="{798F80F9-17FD-4248-AD08-1DA8C2F107CF}" type="presParOf" srcId="{450199BB-5936-4DBC-BB07-A09D8494F273}" destId="{B16ECBF9-0D0E-4EF6-876D-F5A199C35130}" srcOrd="9" destOrd="0" presId="urn:microsoft.com/office/officeart/2005/8/layout/list1"/>
    <dgm:cxn modelId="{88D7ABD6-EB28-44C9-B1CF-62B56301F61F}" type="presParOf" srcId="{450199BB-5936-4DBC-BB07-A09D8494F273}" destId="{66973736-A4CB-4624-AC74-C8A7D01CAEC9}"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A4A82-74A0-4FA1-8060-7631FD555EB0}">
      <dsp:nvSpPr>
        <dsp:cNvPr id="0" name=""/>
        <dsp:cNvSpPr/>
      </dsp:nvSpPr>
      <dsp:spPr>
        <a:xfrm>
          <a:off x="0" y="21334"/>
          <a:ext cx="9531626" cy="18696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dirty="0"/>
            <a:t>Making the most of SIMS in your school</a:t>
          </a:r>
        </a:p>
      </dsp:txBody>
      <dsp:txXfrm>
        <a:off x="91269" y="112603"/>
        <a:ext cx="9349088" cy="1687122"/>
      </dsp:txXfrm>
    </dsp:sp>
    <dsp:sp modelId="{0E7F3C15-A6FA-4C5E-AC07-419FFC89D693}">
      <dsp:nvSpPr>
        <dsp:cNvPr id="0" name=""/>
        <dsp:cNvSpPr/>
      </dsp:nvSpPr>
      <dsp:spPr>
        <a:xfrm>
          <a:off x="0" y="2026355"/>
          <a:ext cx="9531626" cy="18696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GB" sz="4700" kern="1200"/>
            <a:t>Achieving efficiencies in the school office</a:t>
          </a:r>
          <a:endParaRPr lang="en-GB" sz="4700" kern="1200" dirty="0"/>
        </a:p>
      </dsp:txBody>
      <dsp:txXfrm>
        <a:off x="91269" y="2117624"/>
        <a:ext cx="9349088" cy="168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BE427-67E7-48E1-B2C6-2F3488848FE8}">
      <dsp:nvSpPr>
        <dsp:cNvPr id="0" name=""/>
        <dsp:cNvSpPr/>
      </dsp:nvSpPr>
      <dsp:spPr>
        <a:xfrm>
          <a:off x="1210086" y="2097"/>
          <a:ext cx="3117155" cy="187029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Sea of calm or scene of chaos?</a:t>
          </a:r>
        </a:p>
      </dsp:txBody>
      <dsp:txXfrm>
        <a:off x="1210086" y="2097"/>
        <a:ext cx="3117155" cy="1870293"/>
      </dsp:txXfrm>
    </dsp:sp>
    <dsp:sp modelId="{E14674F7-53FE-4443-B494-2F29AABD7536}">
      <dsp:nvSpPr>
        <dsp:cNvPr id="0" name=""/>
        <dsp:cNvSpPr/>
      </dsp:nvSpPr>
      <dsp:spPr>
        <a:xfrm>
          <a:off x="4638957" y="2097"/>
          <a:ext cx="3117155" cy="187029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Who does what, when and how?</a:t>
          </a:r>
        </a:p>
      </dsp:txBody>
      <dsp:txXfrm>
        <a:off x="4638957" y="2097"/>
        <a:ext cx="3117155" cy="1870293"/>
      </dsp:txXfrm>
    </dsp:sp>
    <dsp:sp modelId="{E33E51ED-9893-40B8-9AAE-0C6E08A2CA19}">
      <dsp:nvSpPr>
        <dsp:cNvPr id="0" name=""/>
        <dsp:cNvSpPr/>
      </dsp:nvSpPr>
      <dsp:spPr>
        <a:xfrm>
          <a:off x="1210086" y="2184106"/>
          <a:ext cx="3117155" cy="187029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Manual processes v automated processes?</a:t>
          </a:r>
        </a:p>
      </dsp:txBody>
      <dsp:txXfrm>
        <a:off x="1210086" y="2184106"/>
        <a:ext cx="3117155" cy="1870293"/>
      </dsp:txXfrm>
    </dsp:sp>
    <dsp:sp modelId="{69E2E38E-A54E-42E4-8AB2-3A614478FC25}">
      <dsp:nvSpPr>
        <dsp:cNvPr id="0" name=""/>
        <dsp:cNvSpPr/>
      </dsp:nvSpPr>
      <dsp:spPr>
        <a:xfrm>
          <a:off x="4638957" y="2184106"/>
          <a:ext cx="3117155" cy="187029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Statutory legislation</a:t>
          </a:r>
        </a:p>
      </dsp:txBody>
      <dsp:txXfrm>
        <a:off x="4638957" y="2184106"/>
        <a:ext cx="3117155" cy="18702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F6E7-5DFD-4838-8F54-B7C55DF2C709}">
      <dsp:nvSpPr>
        <dsp:cNvPr id="0" name=""/>
        <dsp:cNvSpPr/>
      </dsp:nvSpPr>
      <dsp:spPr>
        <a:xfrm>
          <a:off x="3294" y="2802"/>
          <a:ext cx="8959611" cy="1311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t>Student/Pupil data</a:t>
          </a:r>
        </a:p>
      </dsp:txBody>
      <dsp:txXfrm>
        <a:off x="41716" y="41224"/>
        <a:ext cx="8882767" cy="1234967"/>
      </dsp:txXfrm>
    </dsp:sp>
    <dsp:sp modelId="{F2A5D70C-A23E-45E2-9F5E-079CDC972DCB}">
      <dsp:nvSpPr>
        <dsp:cNvPr id="0" name=""/>
        <dsp:cNvSpPr/>
      </dsp:nvSpPr>
      <dsp:spPr>
        <a:xfrm>
          <a:off x="3294" y="1469560"/>
          <a:ext cx="2933273" cy="13118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Font typeface="+mj-lt"/>
            <a:buNone/>
          </a:pPr>
          <a:r>
            <a:rPr lang="en-GB" sz="3400" kern="1200" dirty="0"/>
            <a:t>Admin</a:t>
          </a:r>
        </a:p>
      </dsp:txBody>
      <dsp:txXfrm>
        <a:off x="41716" y="1507982"/>
        <a:ext cx="2856429" cy="1234967"/>
      </dsp:txXfrm>
    </dsp:sp>
    <dsp:sp modelId="{48B35A02-F20C-40E7-BBFD-2C04378C9213}">
      <dsp:nvSpPr>
        <dsp:cNvPr id="0" name=""/>
        <dsp:cNvSpPr/>
      </dsp:nvSpPr>
      <dsp:spPr>
        <a:xfrm>
          <a:off x="3294" y="2936318"/>
          <a:ext cx="951126" cy="131181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Full Access</a:t>
          </a:r>
        </a:p>
      </dsp:txBody>
      <dsp:txXfrm>
        <a:off x="31152" y="2964176"/>
        <a:ext cx="895410" cy="1256095"/>
      </dsp:txXfrm>
    </dsp:sp>
    <dsp:sp modelId="{878154E6-6095-4B26-850D-C18B00E2AF2A}">
      <dsp:nvSpPr>
        <dsp:cNvPr id="0" name=""/>
        <dsp:cNvSpPr/>
      </dsp:nvSpPr>
      <dsp:spPr>
        <a:xfrm>
          <a:off x="994368" y="2936318"/>
          <a:ext cx="951126" cy="1311811"/>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Just Basic Details</a:t>
          </a:r>
        </a:p>
      </dsp:txBody>
      <dsp:txXfrm>
        <a:off x="1022226" y="2964176"/>
        <a:ext cx="895410" cy="1256095"/>
      </dsp:txXfrm>
    </dsp:sp>
    <dsp:sp modelId="{42320130-17C6-4695-9A30-861BF123A606}">
      <dsp:nvSpPr>
        <dsp:cNvPr id="0" name=""/>
        <dsp:cNvSpPr/>
      </dsp:nvSpPr>
      <dsp:spPr>
        <a:xfrm>
          <a:off x="1985441" y="2936318"/>
          <a:ext cx="951126" cy="131181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No Access</a:t>
          </a:r>
        </a:p>
      </dsp:txBody>
      <dsp:txXfrm>
        <a:off x="2013299" y="2964176"/>
        <a:ext cx="895410" cy="1256095"/>
      </dsp:txXfrm>
    </dsp:sp>
    <dsp:sp modelId="{A4DF6E12-9D0F-45AD-8428-22A15CA13A3D}">
      <dsp:nvSpPr>
        <dsp:cNvPr id="0" name=""/>
        <dsp:cNvSpPr/>
      </dsp:nvSpPr>
      <dsp:spPr>
        <a:xfrm>
          <a:off x="3016463" y="1469560"/>
          <a:ext cx="2933273" cy="13118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Teacher</a:t>
          </a:r>
        </a:p>
      </dsp:txBody>
      <dsp:txXfrm>
        <a:off x="3054885" y="1507982"/>
        <a:ext cx="2856429" cy="1234967"/>
      </dsp:txXfrm>
    </dsp:sp>
    <dsp:sp modelId="{DCD443D6-5237-490A-A052-12978AAAD609}">
      <dsp:nvSpPr>
        <dsp:cNvPr id="0" name=""/>
        <dsp:cNvSpPr/>
      </dsp:nvSpPr>
      <dsp:spPr>
        <a:xfrm>
          <a:off x="3016463" y="2936318"/>
          <a:ext cx="951126" cy="131181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Full Access</a:t>
          </a:r>
        </a:p>
      </dsp:txBody>
      <dsp:txXfrm>
        <a:off x="3044321" y="2964176"/>
        <a:ext cx="895410" cy="1256095"/>
      </dsp:txXfrm>
    </dsp:sp>
    <dsp:sp modelId="{FBCACDC3-8BA4-435E-AA5B-A6E1AE69DE2D}">
      <dsp:nvSpPr>
        <dsp:cNvPr id="0" name=""/>
        <dsp:cNvSpPr/>
      </dsp:nvSpPr>
      <dsp:spPr>
        <a:xfrm>
          <a:off x="4007536" y="2936318"/>
          <a:ext cx="951126" cy="1311811"/>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Just Basic Details</a:t>
          </a:r>
        </a:p>
      </dsp:txBody>
      <dsp:txXfrm>
        <a:off x="4035394" y="2964176"/>
        <a:ext cx="895410" cy="1256095"/>
      </dsp:txXfrm>
    </dsp:sp>
    <dsp:sp modelId="{B8207EFA-226A-4613-9554-0422F82A2D2F}">
      <dsp:nvSpPr>
        <dsp:cNvPr id="0" name=""/>
        <dsp:cNvSpPr/>
      </dsp:nvSpPr>
      <dsp:spPr>
        <a:xfrm>
          <a:off x="4998610" y="2936318"/>
          <a:ext cx="951126" cy="131181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No Access</a:t>
          </a:r>
        </a:p>
      </dsp:txBody>
      <dsp:txXfrm>
        <a:off x="5026468" y="2964176"/>
        <a:ext cx="895410" cy="1256095"/>
      </dsp:txXfrm>
    </dsp:sp>
    <dsp:sp modelId="{452BB059-2061-48D8-A1D9-89B3CA7ED041}">
      <dsp:nvSpPr>
        <dsp:cNvPr id="0" name=""/>
        <dsp:cNvSpPr/>
      </dsp:nvSpPr>
      <dsp:spPr>
        <a:xfrm>
          <a:off x="6029631" y="1469560"/>
          <a:ext cx="2933273" cy="13118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Senior Leaders</a:t>
          </a:r>
        </a:p>
      </dsp:txBody>
      <dsp:txXfrm>
        <a:off x="6068053" y="1507982"/>
        <a:ext cx="2856429" cy="1234967"/>
      </dsp:txXfrm>
    </dsp:sp>
    <dsp:sp modelId="{3F44CA92-A0CF-4008-9841-7E00A4C72120}">
      <dsp:nvSpPr>
        <dsp:cNvPr id="0" name=""/>
        <dsp:cNvSpPr/>
      </dsp:nvSpPr>
      <dsp:spPr>
        <a:xfrm>
          <a:off x="6029631" y="2936318"/>
          <a:ext cx="951126" cy="131181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a:t>Full Access</a:t>
          </a:r>
          <a:endParaRPr lang="en-GB" sz="2000" kern="1200" dirty="0"/>
        </a:p>
      </dsp:txBody>
      <dsp:txXfrm>
        <a:off x="6057489" y="2964176"/>
        <a:ext cx="895410" cy="1256095"/>
      </dsp:txXfrm>
    </dsp:sp>
    <dsp:sp modelId="{1C237549-A16A-4D67-B72F-D1EAD024F432}">
      <dsp:nvSpPr>
        <dsp:cNvPr id="0" name=""/>
        <dsp:cNvSpPr/>
      </dsp:nvSpPr>
      <dsp:spPr>
        <a:xfrm>
          <a:off x="7020705" y="2936318"/>
          <a:ext cx="951126" cy="1311811"/>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Just Basic Details</a:t>
          </a:r>
        </a:p>
      </dsp:txBody>
      <dsp:txXfrm>
        <a:off x="7048563" y="2964176"/>
        <a:ext cx="895410" cy="1256095"/>
      </dsp:txXfrm>
    </dsp:sp>
    <dsp:sp modelId="{328274B6-A83F-4B07-9793-46BA4DC45533}">
      <dsp:nvSpPr>
        <dsp:cNvPr id="0" name=""/>
        <dsp:cNvSpPr/>
      </dsp:nvSpPr>
      <dsp:spPr>
        <a:xfrm>
          <a:off x="8011779" y="2936318"/>
          <a:ext cx="951126" cy="131181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dirty="0"/>
            <a:t>No Access</a:t>
          </a:r>
        </a:p>
      </dsp:txBody>
      <dsp:txXfrm>
        <a:off x="8039637" y="2964176"/>
        <a:ext cx="895410" cy="1256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45933-4B3F-44AE-86C0-49045B6104A7}">
      <dsp:nvSpPr>
        <dsp:cNvPr id="0" name=""/>
        <dsp:cNvSpPr/>
      </dsp:nvSpPr>
      <dsp:spPr>
        <a:xfrm>
          <a:off x="770466" y="0"/>
          <a:ext cx="4402667" cy="4402667"/>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DD38D-5CB2-4F6A-A7AB-1E10D969F6A4}">
      <dsp:nvSpPr>
        <dsp:cNvPr id="0" name=""/>
        <dsp:cNvSpPr/>
      </dsp:nvSpPr>
      <dsp:spPr>
        <a:xfrm>
          <a:off x="2971799" y="440696"/>
          <a:ext cx="2861733" cy="78250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Time wasters?</a:t>
          </a:r>
        </a:p>
      </dsp:txBody>
      <dsp:txXfrm>
        <a:off x="3009998" y="478895"/>
        <a:ext cx="2785335" cy="706107"/>
      </dsp:txXfrm>
    </dsp:sp>
    <dsp:sp modelId="{8CCC7770-74DD-4B56-BEEB-DBFF81FE54C3}">
      <dsp:nvSpPr>
        <dsp:cNvPr id="0" name=""/>
        <dsp:cNvSpPr/>
      </dsp:nvSpPr>
      <dsp:spPr>
        <a:xfrm>
          <a:off x="2971799" y="1321015"/>
          <a:ext cx="2861733" cy="78250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Time savers?</a:t>
          </a:r>
        </a:p>
      </dsp:txBody>
      <dsp:txXfrm>
        <a:off x="3009998" y="1359214"/>
        <a:ext cx="2785335" cy="706107"/>
      </dsp:txXfrm>
    </dsp:sp>
    <dsp:sp modelId="{B6B1A830-58CF-4622-8FF8-4FAC5B3F850B}">
      <dsp:nvSpPr>
        <dsp:cNvPr id="0" name=""/>
        <dsp:cNvSpPr/>
      </dsp:nvSpPr>
      <dsp:spPr>
        <a:xfrm>
          <a:off x="2971799" y="2201333"/>
          <a:ext cx="2861733" cy="782505"/>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Duplication?</a:t>
          </a:r>
        </a:p>
      </dsp:txBody>
      <dsp:txXfrm>
        <a:off x="3009998" y="2239532"/>
        <a:ext cx="2785335" cy="706107"/>
      </dsp:txXfrm>
    </dsp:sp>
    <dsp:sp modelId="{0776A5AD-F0F9-4C75-A6F2-E50D05DD4647}">
      <dsp:nvSpPr>
        <dsp:cNvPr id="0" name=""/>
        <dsp:cNvSpPr/>
      </dsp:nvSpPr>
      <dsp:spPr>
        <a:xfrm>
          <a:off x="2971799" y="3081651"/>
          <a:ext cx="2861733" cy="78250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Resilience?</a:t>
          </a:r>
        </a:p>
      </dsp:txBody>
      <dsp:txXfrm>
        <a:off x="3009998" y="3119850"/>
        <a:ext cx="2785335" cy="706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6FDED-F027-4C9D-8953-AA84747E4760}">
      <dsp:nvSpPr>
        <dsp:cNvPr id="0" name=""/>
        <dsp:cNvSpPr/>
      </dsp:nvSpPr>
      <dsp:spPr>
        <a:xfrm>
          <a:off x="649434" y="322930"/>
          <a:ext cx="3681693" cy="3681693"/>
        </a:xfrm>
        <a:prstGeom prst="pie">
          <a:avLst>
            <a:gd name="adj1" fmla="val 16200000"/>
            <a:gd name="adj2" fmla="val 19285716"/>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6510" tIns="16510" rIns="16510" bIns="16510" numCol="1" spcCol="1270" anchor="ctr" anchorCtr="0">
          <a:noAutofit/>
          <a:sp3d/>
        </a:bodyPr>
        <a:lstStyle/>
        <a:p>
          <a:pPr marL="0" lvl="0" indent="0" algn="ctr" defTabSz="577850">
            <a:lnSpc>
              <a:spcPct val="90000"/>
            </a:lnSpc>
            <a:spcBef>
              <a:spcPct val="0"/>
            </a:spcBef>
            <a:spcAft>
              <a:spcPct val="35000"/>
            </a:spcAft>
            <a:buNone/>
          </a:pPr>
          <a:r>
            <a:rPr lang="en-GB" sz="1300" kern="1200" dirty="0">
              <a:ln>
                <a:noFill/>
              </a:ln>
              <a:solidFill>
                <a:schemeClr val="bg1"/>
              </a:solidFill>
            </a:rPr>
            <a:t>Pupil Record</a:t>
          </a:r>
        </a:p>
      </dsp:txBody>
      <dsp:txXfrm>
        <a:off x="2526659" y="673567"/>
        <a:ext cx="1008082" cy="635530"/>
      </dsp:txXfrm>
    </dsp:sp>
    <dsp:sp modelId="{0C71B75E-FF9D-4617-A71E-11A5ADC2DE69}">
      <dsp:nvSpPr>
        <dsp:cNvPr id="0" name=""/>
        <dsp:cNvSpPr/>
      </dsp:nvSpPr>
      <dsp:spPr>
        <a:xfrm>
          <a:off x="596111" y="449254"/>
          <a:ext cx="3681693" cy="3681693"/>
        </a:xfrm>
        <a:prstGeom prst="pie">
          <a:avLst>
            <a:gd name="adj1" fmla="val 19285716"/>
            <a:gd name="adj2" fmla="val 771428"/>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Attendance</a:t>
          </a:r>
        </a:p>
      </dsp:txBody>
      <dsp:txXfrm>
        <a:off x="3116317" y="1764144"/>
        <a:ext cx="1069444" cy="679360"/>
      </dsp:txXfrm>
    </dsp:sp>
    <dsp:sp modelId="{88E5271B-9390-4429-B767-5D198E3522BF}">
      <dsp:nvSpPr>
        <dsp:cNvPr id="0" name=""/>
        <dsp:cNvSpPr/>
      </dsp:nvSpPr>
      <dsp:spPr>
        <a:xfrm>
          <a:off x="573947" y="449254"/>
          <a:ext cx="3681693" cy="3681693"/>
        </a:xfrm>
        <a:prstGeom prst="pie">
          <a:avLst>
            <a:gd name="adj1" fmla="val 771428"/>
            <a:gd name="adj2" fmla="val 3857143"/>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Assessment</a:t>
          </a:r>
        </a:p>
      </dsp:txBody>
      <dsp:txXfrm>
        <a:off x="2940749" y="2640738"/>
        <a:ext cx="964252" cy="701274"/>
      </dsp:txXfrm>
    </dsp:sp>
    <dsp:sp modelId="{35DCA023-981D-4575-9E94-E55550818AA1}">
      <dsp:nvSpPr>
        <dsp:cNvPr id="0" name=""/>
        <dsp:cNvSpPr/>
      </dsp:nvSpPr>
      <dsp:spPr>
        <a:xfrm>
          <a:off x="573947" y="449254"/>
          <a:ext cx="3681693" cy="3681693"/>
        </a:xfrm>
        <a:prstGeom prst="pie">
          <a:avLst>
            <a:gd name="adj1" fmla="val 3857226"/>
            <a:gd name="adj2" fmla="val 6942858"/>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Interventions</a:t>
          </a:r>
        </a:p>
      </dsp:txBody>
      <dsp:txXfrm>
        <a:off x="1921709" y="3342013"/>
        <a:ext cx="986167" cy="701274"/>
      </dsp:txXfrm>
    </dsp:sp>
    <dsp:sp modelId="{C19D5257-4E25-472A-81C6-D777823C9706}">
      <dsp:nvSpPr>
        <dsp:cNvPr id="0" name=""/>
        <dsp:cNvSpPr/>
      </dsp:nvSpPr>
      <dsp:spPr>
        <a:xfrm>
          <a:off x="573947" y="449254"/>
          <a:ext cx="3681693" cy="3681693"/>
        </a:xfrm>
        <a:prstGeom prst="pie">
          <a:avLst>
            <a:gd name="adj1" fmla="val 6942858"/>
            <a:gd name="adj2" fmla="val 10028574"/>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Conduct</a:t>
          </a:r>
        </a:p>
      </dsp:txBody>
      <dsp:txXfrm>
        <a:off x="924584" y="2640738"/>
        <a:ext cx="964252" cy="701274"/>
      </dsp:txXfrm>
    </dsp:sp>
    <dsp:sp modelId="{54461131-E6B1-4B40-985B-B998B8511367}">
      <dsp:nvSpPr>
        <dsp:cNvPr id="0" name=""/>
        <dsp:cNvSpPr/>
      </dsp:nvSpPr>
      <dsp:spPr>
        <a:xfrm>
          <a:off x="573947" y="449254"/>
          <a:ext cx="3681693" cy="3681693"/>
        </a:xfrm>
        <a:prstGeom prst="pie">
          <a:avLst>
            <a:gd name="adj1" fmla="val 10028574"/>
            <a:gd name="adj2" fmla="val 13114284"/>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SEND</a:t>
          </a:r>
        </a:p>
      </dsp:txBody>
      <dsp:txXfrm>
        <a:off x="665989" y="1764144"/>
        <a:ext cx="1069444" cy="679360"/>
      </dsp:txXfrm>
    </dsp:sp>
    <dsp:sp modelId="{A76E0353-DA0C-43D9-BEDC-1C5EB8CECA3B}">
      <dsp:nvSpPr>
        <dsp:cNvPr id="0" name=""/>
        <dsp:cNvSpPr/>
      </dsp:nvSpPr>
      <dsp:spPr>
        <a:xfrm>
          <a:off x="573947" y="449254"/>
          <a:ext cx="3681693" cy="3681693"/>
        </a:xfrm>
        <a:prstGeom prst="pie">
          <a:avLst>
            <a:gd name="adj1" fmla="val 13114284"/>
            <a:gd name="adj2" fmla="val 1620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Personnel</a:t>
          </a:r>
        </a:p>
      </dsp:txBody>
      <dsp:txXfrm>
        <a:off x="1371647" y="799891"/>
        <a:ext cx="1008082" cy="635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1164B-2CFD-4380-8354-0C7EDD20D6C6}">
      <dsp:nvSpPr>
        <dsp:cNvPr id="0" name=""/>
        <dsp:cNvSpPr/>
      </dsp:nvSpPr>
      <dsp:spPr>
        <a:xfrm>
          <a:off x="0" y="276278"/>
          <a:ext cx="4624251" cy="10048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8893" tIns="229108" rIns="358893" bIns="78232" numCol="1" spcCol="1270" anchor="t" anchorCtr="0">
          <a:noAutofit/>
        </a:bodyPr>
        <a:lstStyle/>
        <a:p>
          <a:pPr marL="57150" lvl="1" indent="-57150" algn="l" defTabSz="488950">
            <a:lnSpc>
              <a:spcPct val="90000"/>
            </a:lnSpc>
            <a:spcBef>
              <a:spcPct val="0"/>
            </a:spcBef>
            <a:spcAft>
              <a:spcPct val="15000"/>
            </a:spcAft>
            <a:buChar char="•"/>
          </a:pPr>
          <a:r>
            <a:rPr lang="en-GB" sz="1100" kern="1200" dirty="0"/>
            <a:t>Name,</a:t>
          </a:r>
        </a:p>
        <a:p>
          <a:pPr marL="57150" lvl="1" indent="-57150" algn="l" defTabSz="488950">
            <a:lnSpc>
              <a:spcPct val="90000"/>
            </a:lnSpc>
            <a:spcBef>
              <a:spcPct val="0"/>
            </a:spcBef>
            <a:spcAft>
              <a:spcPct val="15000"/>
            </a:spcAft>
            <a:buChar char="•"/>
          </a:pPr>
          <a:r>
            <a:rPr lang="en-GB" sz="1100" kern="1200" dirty="0"/>
            <a:t>Address</a:t>
          </a:r>
        </a:p>
        <a:p>
          <a:pPr marL="57150" lvl="1" indent="-57150" algn="l" defTabSz="488950">
            <a:lnSpc>
              <a:spcPct val="90000"/>
            </a:lnSpc>
            <a:spcBef>
              <a:spcPct val="0"/>
            </a:spcBef>
            <a:spcAft>
              <a:spcPct val="15000"/>
            </a:spcAft>
            <a:buChar char="•"/>
          </a:pPr>
          <a:r>
            <a:rPr lang="en-GB" sz="1100" kern="1200" dirty="0"/>
            <a:t>Family/Home</a:t>
          </a:r>
        </a:p>
        <a:p>
          <a:pPr marL="57150" lvl="1" indent="-57150" algn="l" defTabSz="488950">
            <a:lnSpc>
              <a:spcPct val="90000"/>
            </a:lnSpc>
            <a:spcBef>
              <a:spcPct val="0"/>
            </a:spcBef>
            <a:spcAft>
              <a:spcPct val="15000"/>
            </a:spcAft>
            <a:buChar char="•"/>
          </a:pPr>
          <a:r>
            <a:rPr lang="en-GB" sz="1100" kern="1200"/>
            <a:t>Consent</a:t>
          </a:r>
          <a:endParaRPr lang="en-GB" sz="1100" kern="1200" dirty="0"/>
        </a:p>
      </dsp:txBody>
      <dsp:txXfrm>
        <a:off x="0" y="276278"/>
        <a:ext cx="4624251" cy="1004850"/>
      </dsp:txXfrm>
    </dsp:sp>
    <dsp:sp modelId="{E4DB4C16-99EA-4F3F-BAA5-DED48CCAFFAE}">
      <dsp:nvSpPr>
        <dsp:cNvPr id="0" name=""/>
        <dsp:cNvSpPr/>
      </dsp:nvSpPr>
      <dsp:spPr>
        <a:xfrm>
          <a:off x="231212" y="113918"/>
          <a:ext cx="3236976" cy="32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350" tIns="0" rIns="122350" bIns="0" numCol="1" spcCol="1270" anchor="ctr" anchorCtr="0">
          <a:noAutofit/>
        </a:bodyPr>
        <a:lstStyle/>
        <a:p>
          <a:pPr marL="0" lvl="0" indent="0" algn="l" defTabSz="488950">
            <a:lnSpc>
              <a:spcPct val="90000"/>
            </a:lnSpc>
            <a:spcBef>
              <a:spcPct val="0"/>
            </a:spcBef>
            <a:spcAft>
              <a:spcPct val="35000"/>
            </a:spcAft>
            <a:buNone/>
          </a:pPr>
          <a:r>
            <a:rPr lang="en-GB" sz="1100" kern="1200" dirty="0"/>
            <a:t>Contact Details</a:t>
          </a:r>
        </a:p>
      </dsp:txBody>
      <dsp:txXfrm>
        <a:off x="247064" y="129770"/>
        <a:ext cx="3205272" cy="293016"/>
      </dsp:txXfrm>
    </dsp:sp>
    <dsp:sp modelId="{AD9814A5-568B-4D39-AFDC-347086BECA0C}">
      <dsp:nvSpPr>
        <dsp:cNvPr id="0" name=""/>
        <dsp:cNvSpPr/>
      </dsp:nvSpPr>
      <dsp:spPr>
        <a:xfrm>
          <a:off x="0" y="1502888"/>
          <a:ext cx="4624251" cy="1178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8893" tIns="229108" rIns="358893" bIns="78232" numCol="1" spcCol="1270" anchor="t" anchorCtr="0">
          <a:noAutofit/>
        </a:bodyPr>
        <a:lstStyle/>
        <a:p>
          <a:pPr marL="57150" lvl="1" indent="-57150" algn="l" defTabSz="488950">
            <a:lnSpc>
              <a:spcPct val="90000"/>
            </a:lnSpc>
            <a:spcBef>
              <a:spcPct val="0"/>
            </a:spcBef>
            <a:spcAft>
              <a:spcPct val="15000"/>
            </a:spcAft>
            <a:buChar char="•"/>
          </a:pPr>
          <a:r>
            <a:rPr lang="en-GB" sz="1100" kern="1200" dirty="0"/>
            <a:t>Dietary</a:t>
          </a:r>
        </a:p>
        <a:p>
          <a:pPr marL="57150" lvl="1" indent="-57150" algn="l" defTabSz="488950">
            <a:lnSpc>
              <a:spcPct val="90000"/>
            </a:lnSpc>
            <a:spcBef>
              <a:spcPct val="0"/>
            </a:spcBef>
            <a:spcAft>
              <a:spcPct val="15000"/>
            </a:spcAft>
            <a:buChar char="•"/>
          </a:pPr>
          <a:r>
            <a:rPr lang="en-GB" sz="1100" kern="1200" dirty="0"/>
            <a:t>Medical</a:t>
          </a:r>
        </a:p>
        <a:p>
          <a:pPr marL="57150" lvl="1" indent="-57150" algn="l" defTabSz="488950">
            <a:lnSpc>
              <a:spcPct val="90000"/>
            </a:lnSpc>
            <a:spcBef>
              <a:spcPct val="0"/>
            </a:spcBef>
            <a:spcAft>
              <a:spcPct val="15000"/>
            </a:spcAft>
            <a:buChar char="•"/>
          </a:pPr>
          <a:r>
            <a:rPr lang="en-GB" sz="1100" kern="1200" dirty="0"/>
            <a:t>Cultural</a:t>
          </a:r>
        </a:p>
        <a:p>
          <a:pPr marL="57150" lvl="1" indent="-57150" algn="l" defTabSz="488950">
            <a:lnSpc>
              <a:spcPct val="90000"/>
            </a:lnSpc>
            <a:spcBef>
              <a:spcPct val="0"/>
            </a:spcBef>
            <a:spcAft>
              <a:spcPct val="15000"/>
            </a:spcAft>
            <a:buChar char="•"/>
          </a:pPr>
          <a:r>
            <a:rPr lang="en-GB" sz="1100" kern="1200" dirty="0"/>
            <a:t>Welfare</a:t>
          </a:r>
        </a:p>
        <a:p>
          <a:pPr marL="57150" lvl="1" indent="-57150" algn="l" defTabSz="488950">
            <a:lnSpc>
              <a:spcPct val="90000"/>
            </a:lnSpc>
            <a:spcBef>
              <a:spcPct val="0"/>
            </a:spcBef>
            <a:spcAft>
              <a:spcPct val="15000"/>
            </a:spcAft>
            <a:buChar char="•"/>
          </a:pPr>
          <a:r>
            <a:rPr lang="en-GB" sz="1100" kern="1200"/>
            <a:t>School History</a:t>
          </a:r>
          <a:endParaRPr lang="en-GB" sz="1100" kern="1200" dirty="0"/>
        </a:p>
      </dsp:txBody>
      <dsp:txXfrm>
        <a:off x="0" y="1502888"/>
        <a:ext cx="4624251" cy="1178100"/>
      </dsp:txXfrm>
    </dsp:sp>
    <dsp:sp modelId="{515F2475-FBEC-4E67-9BBF-3F8B653A4F00}">
      <dsp:nvSpPr>
        <dsp:cNvPr id="0" name=""/>
        <dsp:cNvSpPr/>
      </dsp:nvSpPr>
      <dsp:spPr>
        <a:xfrm>
          <a:off x="231212" y="1340528"/>
          <a:ext cx="3236976" cy="3247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350" tIns="0" rIns="122350" bIns="0" numCol="1" spcCol="1270" anchor="ctr" anchorCtr="0">
          <a:noAutofit/>
        </a:bodyPr>
        <a:lstStyle/>
        <a:p>
          <a:pPr marL="0" lvl="0" indent="0" algn="l" defTabSz="488950">
            <a:lnSpc>
              <a:spcPct val="90000"/>
            </a:lnSpc>
            <a:spcBef>
              <a:spcPct val="0"/>
            </a:spcBef>
            <a:spcAft>
              <a:spcPct val="35000"/>
            </a:spcAft>
            <a:buNone/>
          </a:pPr>
          <a:r>
            <a:rPr lang="en-GB" sz="1100" kern="1200" dirty="0"/>
            <a:t>Additional Information</a:t>
          </a:r>
        </a:p>
      </dsp:txBody>
      <dsp:txXfrm>
        <a:off x="247064" y="1356380"/>
        <a:ext cx="3205272" cy="293016"/>
      </dsp:txXfrm>
    </dsp:sp>
    <dsp:sp modelId="{66973736-A4CB-4624-AC74-C8A7D01CAEC9}">
      <dsp:nvSpPr>
        <dsp:cNvPr id="0" name=""/>
        <dsp:cNvSpPr/>
      </dsp:nvSpPr>
      <dsp:spPr>
        <a:xfrm>
          <a:off x="0" y="2902748"/>
          <a:ext cx="4624251" cy="1386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8893" tIns="229108" rIns="358893" bIns="78232" numCol="1" spcCol="1270" anchor="t" anchorCtr="0">
          <a:noAutofit/>
        </a:bodyPr>
        <a:lstStyle/>
        <a:p>
          <a:pPr marL="57150" lvl="1" indent="-57150" algn="l" defTabSz="488950">
            <a:lnSpc>
              <a:spcPct val="90000"/>
            </a:lnSpc>
            <a:spcBef>
              <a:spcPct val="0"/>
            </a:spcBef>
            <a:spcAft>
              <a:spcPct val="15000"/>
            </a:spcAft>
            <a:buChar char="•"/>
          </a:pPr>
          <a:r>
            <a:rPr lang="en-GB" sz="1100" kern="1200" dirty="0"/>
            <a:t>FSM</a:t>
          </a:r>
        </a:p>
        <a:p>
          <a:pPr marL="57150" lvl="1" indent="-57150" algn="l" defTabSz="488950">
            <a:lnSpc>
              <a:spcPct val="90000"/>
            </a:lnSpc>
            <a:spcBef>
              <a:spcPct val="0"/>
            </a:spcBef>
            <a:spcAft>
              <a:spcPct val="15000"/>
            </a:spcAft>
            <a:buChar char="•"/>
          </a:pPr>
          <a:r>
            <a:rPr lang="en-GB" sz="1100" kern="1200" dirty="0"/>
            <a:t>CIC</a:t>
          </a:r>
        </a:p>
        <a:p>
          <a:pPr marL="57150" lvl="1" indent="-57150" algn="l" defTabSz="488950">
            <a:lnSpc>
              <a:spcPct val="90000"/>
            </a:lnSpc>
            <a:spcBef>
              <a:spcPct val="0"/>
            </a:spcBef>
            <a:spcAft>
              <a:spcPct val="15000"/>
            </a:spcAft>
            <a:buChar char="•"/>
          </a:pPr>
          <a:r>
            <a:rPr lang="en-GB" sz="1100" kern="1200" dirty="0"/>
            <a:t>SEN</a:t>
          </a:r>
        </a:p>
        <a:p>
          <a:pPr marL="57150" lvl="1" indent="-57150" algn="l" defTabSz="488950">
            <a:lnSpc>
              <a:spcPct val="90000"/>
            </a:lnSpc>
            <a:spcBef>
              <a:spcPct val="0"/>
            </a:spcBef>
            <a:spcAft>
              <a:spcPct val="15000"/>
            </a:spcAft>
            <a:buChar char="•"/>
          </a:pPr>
          <a:r>
            <a:rPr lang="en-GB" sz="1100" kern="1200" dirty="0"/>
            <a:t>PPI</a:t>
          </a:r>
        </a:p>
        <a:p>
          <a:pPr marL="57150" lvl="1" indent="-57150" algn="l" defTabSz="488950">
            <a:lnSpc>
              <a:spcPct val="90000"/>
            </a:lnSpc>
            <a:spcBef>
              <a:spcPct val="0"/>
            </a:spcBef>
            <a:spcAft>
              <a:spcPct val="15000"/>
            </a:spcAft>
            <a:buChar char="•"/>
          </a:pPr>
          <a:r>
            <a:rPr lang="en-GB" sz="1100" kern="1200" dirty="0"/>
            <a:t>Young Carer</a:t>
          </a:r>
        </a:p>
        <a:p>
          <a:pPr marL="57150" lvl="1" indent="-57150" algn="l" defTabSz="488950">
            <a:lnSpc>
              <a:spcPct val="90000"/>
            </a:lnSpc>
            <a:spcBef>
              <a:spcPct val="0"/>
            </a:spcBef>
            <a:spcAft>
              <a:spcPct val="15000"/>
            </a:spcAft>
            <a:buChar char="•"/>
          </a:pPr>
          <a:r>
            <a:rPr lang="en-GB" sz="1100" kern="1200" dirty="0"/>
            <a:t>Transient</a:t>
          </a:r>
        </a:p>
      </dsp:txBody>
      <dsp:txXfrm>
        <a:off x="0" y="2902748"/>
        <a:ext cx="4624251" cy="1386000"/>
      </dsp:txXfrm>
    </dsp:sp>
    <dsp:sp modelId="{A541C4A7-7D91-4BD2-8578-6C5CF2B9A1BD}">
      <dsp:nvSpPr>
        <dsp:cNvPr id="0" name=""/>
        <dsp:cNvSpPr/>
      </dsp:nvSpPr>
      <dsp:spPr>
        <a:xfrm>
          <a:off x="231212" y="2740388"/>
          <a:ext cx="3236976"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350" tIns="0" rIns="122350" bIns="0" numCol="1" spcCol="1270" anchor="ctr" anchorCtr="0">
          <a:noAutofit/>
        </a:bodyPr>
        <a:lstStyle/>
        <a:p>
          <a:pPr marL="0" lvl="0" indent="0" algn="l" defTabSz="488950">
            <a:lnSpc>
              <a:spcPct val="90000"/>
            </a:lnSpc>
            <a:spcBef>
              <a:spcPct val="0"/>
            </a:spcBef>
            <a:spcAft>
              <a:spcPct val="35000"/>
            </a:spcAft>
            <a:buNone/>
          </a:pPr>
          <a:r>
            <a:rPr lang="en-GB" sz="1100" kern="1200" dirty="0"/>
            <a:t>Factors</a:t>
          </a:r>
        </a:p>
      </dsp:txBody>
      <dsp:txXfrm>
        <a:off x="247064" y="2756240"/>
        <a:ext cx="3205272"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32E99A-176A-4E21-8076-A21582F137A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054866A-843E-484C-8711-4165FB24BCC1}"/>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defRPr>
            </a:lvl1pPr>
          </a:lstStyle>
          <a:p>
            <a:pPr>
              <a:defRPr/>
            </a:pPr>
            <a:fld id="{E5D5C908-C215-4839-8E96-2163F94CDFDD}" type="datetimeFigureOut">
              <a:rPr lang="en-US"/>
              <a:pPr>
                <a:defRPr/>
              </a:pPr>
              <a:t>11/8/2019</a:t>
            </a:fld>
            <a:endParaRPr lang="en-US"/>
          </a:p>
        </p:txBody>
      </p:sp>
      <p:sp>
        <p:nvSpPr>
          <p:cNvPr id="4" name="Footer Placeholder 3">
            <a:extLst>
              <a:ext uri="{FF2B5EF4-FFF2-40B4-BE49-F238E27FC236}">
                <a16:creationId xmlns:a16="http://schemas.microsoft.com/office/drawing/2014/main" id="{0136DE77-9BDD-400B-A704-AE76EB859A1F}"/>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3A44FA06-A212-49EB-8A77-2C2722975A7F}"/>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A3A0CB-A2BE-4D1D-AB5F-0A43FCA46479}"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14E96D-0AA4-4AA2-894B-4546719391E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01C4E53-F14F-45A5-81E4-D28CA3A8A1B2}"/>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9C682EEB-FE19-4D1A-83DD-6FB6664BB327}" type="datetimeFigureOut">
              <a:rPr lang="en-US"/>
              <a:pPr>
                <a:defRPr/>
              </a:pPr>
              <a:t>11/8/2019</a:t>
            </a:fld>
            <a:endParaRPr lang="en-US"/>
          </a:p>
        </p:txBody>
      </p:sp>
      <p:sp>
        <p:nvSpPr>
          <p:cNvPr id="4" name="Slide Image Placeholder 3">
            <a:extLst>
              <a:ext uri="{FF2B5EF4-FFF2-40B4-BE49-F238E27FC236}">
                <a16:creationId xmlns:a16="http://schemas.microsoft.com/office/drawing/2014/main" id="{4BFD2953-6D93-4493-8DB5-A0815CA72E90}"/>
              </a:ext>
            </a:extLst>
          </p:cNvPr>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50E0E51-4505-4A71-8B04-CA81C5DEC6F0}"/>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BC93156-E36F-4798-B813-ED54184312C5}"/>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21BE7B0-BF2A-420E-A516-CA3A350EBFD6}"/>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F019E90-0069-4B79-A43C-67C90581A1D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minute to ‘picture’ your school’s office/admin area(s)</a:t>
            </a:r>
          </a:p>
          <a:p>
            <a:r>
              <a:rPr lang="en-GB" dirty="0"/>
              <a:t>Does everyone know what they should be doing, when, deadlines?</a:t>
            </a:r>
          </a:p>
          <a:p>
            <a:r>
              <a:rPr lang="en-GB" dirty="0"/>
              <a:t>Could processes be automated? Is there a reluctance to change? i.e. we’ve always done this! Duplication of effort</a:t>
            </a:r>
          </a:p>
          <a:p>
            <a:r>
              <a:rPr lang="en-GB" dirty="0"/>
              <a:t>Is everyone aware of their statutory responsibilities –GDPR, Health &amp; Safety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521B3-CE84-453C-B739-9D12249CB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59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Report pulls out all the information across the school and allows analysis of many areas in one report.  The header identifies the Head Teacher, Phase and number of pupils on role amongst other information, and then shows the breakdown of children across the Years, together with a total.    As you can see, the first page is showing us a breakdown of pupils by Year with a count and percentage breakdown by Gender in each year.  </a:t>
            </a:r>
          </a:p>
        </p:txBody>
      </p:sp>
      <p:sp>
        <p:nvSpPr>
          <p:cNvPr id="4" name="Slide Number Placeholder 3"/>
          <p:cNvSpPr>
            <a:spLocks noGrp="1"/>
          </p:cNvSpPr>
          <p:nvPr>
            <p:ph type="sldNum" sz="quarter" idx="5"/>
          </p:nvPr>
        </p:nvSpPr>
        <p:spPr/>
        <p:txBody>
          <a:bodyPr/>
          <a:lstStyle/>
          <a:p>
            <a:fld id="{4113308B-2B3F-47D6-B48B-47790352504C}" type="slidenum">
              <a:rPr lang="en-GB" smtClean="0"/>
              <a:t>32</a:t>
            </a:fld>
            <a:endParaRPr lang="en-GB"/>
          </a:p>
        </p:txBody>
      </p:sp>
    </p:spTree>
    <p:extLst>
      <p:ext uri="{BB962C8B-B14F-4D97-AF65-F5344CB8AC3E}">
        <p14:creationId xmlns:p14="http://schemas.microsoft.com/office/powerpoint/2010/main" val="13783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Attendance is a very analysed area of Schools and rightly so.  Each school demonstrates safeguarding and care through it’s attendance policies and actions.  Recording attendance directly into SIMS allows all the data to be cross-referenced against all the SIMS modules and gives us a lot of reports that already exist.  We can produce reports by individual students, groups, specific pupils and even produce our letters.  Letters sent via the Attendance module are then logged against the student, meaning that we don’t need to keep copies on an external, insecure file.</a:t>
            </a:r>
          </a:p>
          <a:p>
            <a:endParaRPr lang="en-GB" dirty="0"/>
          </a:p>
        </p:txBody>
      </p:sp>
      <p:sp>
        <p:nvSpPr>
          <p:cNvPr id="4" name="Slide Number Placeholder 3"/>
          <p:cNvSpPr>
            <a:spLocks noGrp="1"/>
          </p:cNvSpPr>
          <p:nvPr>
            <p:ph type="sldNum" sz="quarter" idx="5"/>
          </p:nvPr>
        </p:nvSpPr>
        <p:spPr/>
        <p:txBody>
          <a:bodyPr/>
          <a:lstStyle/>
          <a:p>
            <a:fld id="{4113308B-2B3F-47D6-B48B-47790352504C}" type="slidenum">
              <a:rPr lang="en-GB" smtClean="0"/>
              <a:t>34</a:t>
            </a:fld>
            <a:endParaRPr lang="en-GB"/>
          </a:p>
        </p:txBody>
      </p:sp>
    </p:spTree>
    <p:extLst>
      <p:ext uri="{BB962C8B-B14F-4D97-AF65-F5344CB8AC3E}">
        <p14:creationId xmlns:p14="http://schemas.microsoft.com/office/powerpoint/2010/main" val="303034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produce an individual summary of attendance for a problem student, which gives all the marks entered, a key for all the codes and a overall percentage.  This is very useful to print and provide to parents/guardians when discussions are needed.  This can be produced directly from the Home Page attendance widgets in approximately 2 clicks.</a:t>
            </a:r>
          </a:p>
          <a:p>
            <a:endParaRPr lang="en-GB" dirty="0"/>
          </a:p>
        </p:txBody>
      </p:sp>
      <p:sp>
        <p:nvSpPr>
          <p:cNvPr id="4" name="Slide Number Placeholder 3"/>
          <p:cNvSpPr>
            <a:spLocks noGrp="1"/>
          </p:cNvSpPr>
          <p:nvPr>
            <p:ph type="sldNum" sz="quarter" idx="5"/>
          </p:nvPr>
        </p:nvSpPr>
        <p:spPr/>
        <p:txBody>
          <a:bodyPr/>
          <a:lstStyle/>
          <a:p>
            <a:fld id="{4113308B-2B3F-47D6-B48B-47790352504C}" type="slidenum">
              <a:rPr lang="en-GB" smtClean="0"/>
              <a:t>35</a:t>
            </a:fld>
            <a:endParaRPr lang="en-GB"/>
          </a:p>
        </p:txBody>
      </p:sp>
    </p:spTree>
    <p:extLst>
      <p:ext uri="{BB962C8B-B14F-4D97-AF65-F5344CB8AC3E}">
        <p14:creationId xmlns:p14="http://schemas.microsoft.com/office/powerpoint/2010/main" val="416321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it comes to finding out reasons for absence, you don’t need to go through individual classes or year groups – you can run the Unexplained Marks </a:t>
            </a:r>
            <a:r>
              <a:rPr lang="en-GB" dirty="0" err="1"/>
              <a:t>andif</a:t>
            </a:r>
            <a:r>
              <a:rPr lang="en-GB" dirty="0"/>
              <a:t> you tick the boxes to include the Phone/address and parental details, you can work through the report.  It clearly shows you the dates in question, the phone numbers and the names of the carers/guardians.  Changes can then be noted and entered via the Missing Marks routine.</a:t>
            </a:r>
          </a:p>
          <a:p>
            <a:endParaRPr lang="en-GB" dirty="0"/>
          </a:p>
        </p:txBody>
      </p:sp>
      <p:sp>
        <p:nvSpPr>
          <p:cNvPr id="4" name="Slide Number Placeholder 3"/>
          <p:cNvSpPr>
            <a:spLocks noGrp="1"/>
          </p:cNvSpPr>
          <p:nvPr>
            <p:ph type="sldNum" sz="quarter" idx="5"/>
          </p:nvPr>
        </p:nvSpPr>
        <p:spPr/>
        <p:txBody>
          <a:bodyPr/>
          <a:lstStyle/>
          <a:p>
            <a:fld id="{4113308B-2B3F-47D6-B48B-47790352504C}" type="slidenum">
              <a:rPr lang="en-GB" smtClean="0"/>
              <a:t>36</a:t>
            </a:fld>
            <a:endParaRPr lang="en-GB"/>
          </a:p>
        </p:txBody>
      </p:sp>
    </p:spTree>
    <p:extLst>
      <p:ext uri="{BB962C8B-B14F-4D97-AF65-F5344CB8AC3E}">
        <p14:creationId xmlns:p14="http://schemas.microsoft.com/office/powerpoint/2010/main" val="197800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Persistent Absence is another area that I know Attendance Officers keep spreadsheets for.  This report works across the terms and gives you the figures for reporting to Governors or SLT as required.  Further down the report it gives you the names and further details for you to work with and monitor.</a:t>
            </a:r>
          </a:p>
          <a:p>
            <a:endParaRPr lang="en-GB" dirty="0"/>
          </a:p>
        </p:txBody>
      </p:sp>
      <p:sp>
        <p:nvSpPr>
          <p:cNvPr id="4" name="Slide Number Placeholder 3"/>
          <p:cNvSpPr>
            <a:spLocks noGrp="1"/>
          </p:cNvSpPr>
          <p:nvPr>
            <p:ph type="sldNum" sz="quarter" idx="5"/>
          </p:nvPr>
        </p:nvSpPr>
        <p:spPr/>
        <p:txBody>
          <a:bodyPr/>
          <a:lstStyle/>
          <a:p>
            <a:fld id="{4113308B-2B3F-47D6-B48B-47790352504C}" type="slidenum">
              <a:rPr lang="en-GB" smtClean="0"/>
              <a:t>37</a:t>
            </a:fld>
            <a:endParaRPr lang="en-GB"/>
          </a:p>
        </p:txBody>
      </p:sp>
    </p:spTree>
    <p:extLst>
      <p:ext uri="{BB962C8B-B14F-4D97-AF65-F5344CB8AC3E}">
        <p14:creationId xmlns:p14="http://schemas.microsoft.com/office/powerpoint/2010/main" val="85623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report takes the Attendance data and applies it against all additional need groups and those not in additional needs groups for comparison.  This is a very long report and will no doubt include data you don’t require.  However, it will give you the breakdown for each vulnerable group and therefore should save you a lot of time.</a:t>
            </a:r>
          </a:p>
          <a:p>
            <a:endParaRPr lang="en-GB" dirty="0"/>
          </a:p>
        </p:txBody>
      </p:sp>
      <p:sp>
        <p:nvSpPr>
          <p:cNvPr id="4" name="Slide Number Placeholder 3"/>
          <p:cNvSpPr>
            <a:spLocks noGrp="1"/>
          </p:cNvSpPr>
          <p:nvPr>
            <p:ph type="sldNum" sz="quarter" idx="5"/>
          </p:nvPr>
        </p:nvSpPr>
        <p:spPr/>
        <p:txBody>
          <a:bodyPr/>
          <a:lstStyle/>
          <a:p>
            <a:fld id="{4113308B-2B3F-47D6-B48B-47790352504C}" type="slidenum">
              <a:rPr lang="en-GB" smtClean="0"/>
              <a:t>38</a:t>
            </a:fld>
            <a:endParaRPr lang="en-GB"/>
          </a:p>
        </p:txBody>
      </p:sp>
    </p:spTree>
    <p:extLst>
      <p:ext uri="{BB962C8B-B14F-4D97-AF65-F5344CB8AC3E}">
        <p14:creationId xmlns:p14="http://schemas.microsoft.com/office/powerpoint/2010/main" val="396959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019E90-0069-4B79-A43C-67C90581A1DD}" type="slidenum">
              <a:rPr lang="en-US" altLang="en-US" smtClean="0"/>
              <a:pPr/>
              <a:t>40</a:t>
            </a:fld>
            <a:endParaRPr lang="en-US" altLang="en-US"/>
          </a:p>
        </p:txBody>
      </p:sp>
    </p:spTree>
    <p:extLst>
      <p:ext uri="{BB962C8B-B14F-4D97-AF65-F5344CB8AC3E}">
        <p14:creationId xmlns:p14="http://schemas.microsoft.com/office/powerpoint/2010/main" val="1663933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4521B3-CE84-453C-B739-9D12249CB063}" type="slidenum">
              <a:rPr lang="en-GB" smtClean="0"/>
              <a:t>41</a:t>
            </a:fld>
            <a:endParaRPr lang="en-GB"/>
          </a:p>
        </p:txBody>
      </p:sp>
    </p:spTree>
    <p:extLst>
      <p:ext uri="{BB962C8B-B14F-4D97-AF65-F5344CB8AC3E}">
        <p14:creationId xmlns:p14="http://schemas.microsoft.com/office/powerpoint/2010/main" val="257885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019E90-0069-4B79-A43C-67C90581A1DD}" type="slidenum">
              <a:rPr lang="en-US" altLang="en-US" smtClean="0"/>
              <a:pPr/>
              <a:t>42</a:t>
            </a:fld>
            <a:endParaRPr lang="en-US" altLang="en-US"/>
          </a:p>
        </p:txBody>
      </p:sp>
    </p:spTree>
    <p:extLst>
      <p:ext uri="{BB962C8B-B14F-4D97-AF65-F5344CB8AC3E}">
        <p14:creationId xmlns:p14="http://schemas.microsoft.com/office/powerpoint/2010/main" val="193114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your support from Scomis can save </a:t>
            </a:r>
            <a:r>
              <a:rPr lang="en-GB"/>
              <a:t>you time!</a:t>
            </a:r>
          </a:p>
        </p:txBody>
      </p:sp>
      <p:sp>
        <p:nvSpPr>
          <p:cNvPr id="4" name="Slide Number Placeholder 3"/>
          <p:cNvSpPr>
            <a:spLocks noGrp="1"/>
          </p:cNvSpPr>
          <p:nvPr>
            <p:ph type="sldNum" sz="quarter" idx="5"/>
          </p:nvPr>
        </p:nvSpPr>
        <p:spPr/>
        <p:txBody>
          <a:bodyPr/>
          <a:lstStyle/>
          <a:p>
            <a:fld id="{8F019E90-0069-4B79-A43C-67C90581A1DD}" type="slidenum">
              <a:rPr lang="en-US" altLang="en-US" smtClean="0"/>
              <a:pPr/>
              <a:t>44</a:t>
            </a:fld>
            <a:endParaRPr lang="en-US" altLang="en-US"/>
          </a:p>
        </p:txBody>
      </p:sp>
    </p:spTree>
    <p:extLst>
      <p:ext uri="{BB962C8B-B14F-4D97-AF65-F5344CB8AC3E}">
        <p14:creationId xmlns:p14="http://schemas.microsoft.com/office/powerpoint/2010/main" val="126871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solidFill>
                  <a:srgbClr val="FF0000"/>
                </a:solidFill>
              </a:rPr>
              <a:t>just used as an administration tool to enable production of statutory returns</a:t>
            </a:r>
          </a:p>
          <a:p>
            <a:pPr marL="228600" indent="-228600">
              <a:buAutoNum type="arabicPeriod"/>
            </a:pPr>
            <a:r>
              <a:rPr lang="en-GB" dirty="0">
                <a:solidFill>
                  <a:srgbClr val="FF0000"/>
                </a:solidFill>
              </a:rPr>
              <a:t>never access, prefer to use other systems, manual processes, always asking the office for information</a:t>
            </a:r>
          </a:p>
          <a:p>
            <a:pPr marL="228600" indent="-228600">
              <a:buAutoNum type="arabicPeriod"/>
            </a:pPr>
            <a:r>
              <a:rPr lang="en-GB" dirty="0">
                <a:solidFill>
                  <a:srgbClr val="FF0000"/>
                </a:solidFill>
              </a:rPr>
              <a:t>never access, prefer to use other systems, get the admin office to produce analysis reports, easily persuaded that another system will be better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521B3-CE84-453C-B739-9D12249CB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37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effectively do we use our working day? </a:t>
            </a:r>
          </a:p>
          <a:p>
            <a:r>
              <a:rPr lang="en-GB" dirty="0"/>
              <a:t>could we use our working time more efficiently, are you spending time on things you shouldn’t or that others could?</a:t>
            </a:r>
          </a:p>
          <a:p>
            <a:r>
              <a:rPr lang="en-GB" dirty="0"/>
              <a:t>Did you know that 10% improvement in your use of time could free up 6mins every hour (45 mins per day, 3.75 hours per week – ½ day)</a:t>
            </a:r>
          </a:p>
          <a:p>
            <a:r>
              <a:rPr lang="en-GB" dirty="0"/>
              <a:t>Sign up for newsletters/bulletins – specific to your requirements i.e. Scomis Bulletin</a:t>
            </a:r>
          </a:p>
          <a:p>
            <a:r>
              <a:rPr lang="en-GB" dirty="0"/>
              <a:t>User Groups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521B3-CE84-453C-B739-9D12249CB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2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record in SIMS is the Pupil Record.  All schools using SIMS will have their complete pupil record stored within it.  SIMS allows you to record all the contact details, the Pastoral Factors and other information as well, such as Dietary needs or School History.  This record is then the base record for all areas of SIMS to connect to.   This means that you can analyse the child against their peers, with children in a similar circumstance or ensure that they get additional help.  SIMS allows you to identify the child, assess their needs and record the implemented solution with results.  </a:t>
            </a:r>
          </a:p>
        </p:txBody>
      </p:sp>
      <p:sp>
        <p:nvSpPr>
          <p:cNvPr id="4" name="Slide Number Placeholder 3"/>
          <p:cNvSpPr>
            <a:spLocks noGrp="1"/>
          </p:cNvSpPr>
          <p:nvPr>
            <p:ph type="sldNum" sz="quarter" idx="5"/>
          </p:nvPr>
        </p:nvSpPr>
        <p:spPr/>
        <p:txBody>
          <a:bodyPr/>
          <a:lstStyle/>
          <a:p>
            <a:fld id="{4113308B-2B3F-47D6-B48B-47790352504C}" type="slidenum">
              <a:rPr lang="en-GB" smtClean="0"/>
              <a:t>6</a:t>
            </a:fld>
            <a:endParaRPr lang="en-GB"/>
          </a:p>
        </p:txBody>
      </p:sp>
    </p:spTree>
    <p:extLst>
      <p:ext uri="{BB962C8B-B14F-4D97-AF65-F5344CB8AC3E}">
        <p14:creationId xmlns:p14="http://schemas.microsoft.com/office/powerpoint/2010/main" val="247575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 to:</a:t>
            </a:r>
          </a:p>
          <a:p>
            <a:r>
              <a:rPr lang="en-GB" dirty="0"/>
              <a:t>Handbooks, tutorials, Quick Reference Sheets, Primary and Secondary Yearbooks</a:t>
            </a:r>
          </a:p>
        </p:txBody>
      </p:sp>
      <p:sp>
        <p:nvSpPr>
          <p:cNvPr id="4" name="Slide Number Placeholder 3"/>
          <p:cNvSpPr>
            <a:spLocks noGrp="1"/>
          </p:cNvSpPr>
          <p:nvPr>
            <p:ph type="sldNum" sz="quarter" idx="5"/>
          </p:nvPr>
        </p:nvSpPr>
        <p:spPr/>
        <p:txBody>
          <a:bodyPr/>
          <a:lstStyle/>
          <a:p>
            <a:fld id="{8F019E90-0069-4B79-A43C-67C90581A1DD}" type="slidenum">
              <a:rPr lang="en-US" altLang="en-US" smtClean="0"/>
              <a:pPr/>
              <a:t>7</a:t>
            </a:fld>
            <a:endParaRPr lang="en-US" altLang="en-US"/>
          </a:p>
        </p:txBody>
      </p:sp>
    </p:spTree>
    <p:extLst>
      <p:ext uri="{BB962C8B-B14F-4D97-AF65-F5344CB8AC3E}">
        <p14:creationId xmlns:p14="http://schemas.microsoft.com/office/powerpoint/2010/main" val="277238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SIMS Homepage when configured can provide the user with a lot of information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521B3-CE84-453C-B739-9D12249CB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69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set as the default screen for teachers and gives a clear overview of the information entered for that student.  You can print this and give a copy to parents, or simply use this as your discussion point when meeting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521B3-CE84-453C-B739-9D12249CB0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96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Quick Reference Sheet</a:t>
            </a:r>
          </a:p>
        </p:txBody>
      </p:sp>
      <p:sp>
        <p:nvSpPr>
          <p:cNvPr id="4" name="Slide Number Placeholder 3"/>
          <p:cNvSpPr>
            <a:spLocks noGrp="1"/>
          </p:cNvSpPr>
          <p:nvPr>
            <p:ph type="sldNum" sz="quarter" idx="5"/>
          </p:nvPr>
        </p:nvSpPr>
        <p:spPr/>
        <p:txBody>
          <a:bodyPr/>
          <a:lstStyle/>
          <a:p>
            <a:fld id="{8F019E90-0069-4B79-A43C-67C90581A1DD}" type="slidenum">
              <a:rPr lang="en-US" altLang="en-US" smtClean="0"/>
              <a:pPr/>
              <a:t>13</a:t>
            </a:fld>
            <a:endParaRPr lang="en-US" altLang="en-US"/>
          </a:p>
        </p:txBody>
      </p:sp>
    </p:spTree>
    <p:extLst>
      <p:ext uri="{BB962C8B-B14F-4D97-AF65-F5344CB8AC3E}">
        <p14:creationId xmlns:p14="http://schemas.microsoft.com/office/powerpoint/2010/main" val="103314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 visit schools, the majority of them show me the various excel, word or general “black magic” reports that they have created and maintained in order to provide the basic make-up of the school in Governor Reports and SLT updates.  When I ask them if they have tried using the School Report, most have never heard of it, yet it has been in SIMS for many years.  </a:t>
            </a:r>
          </a:p>
          <a:p>
            <a:endParaRPr lang="en-GB" dirty="0"/>
          </a:p>
          <a:p>
            <a:r>
              <a:rPr lang="en-GB" dirty="0"/>
              <a:t>The School Report covers a lot of areas in SIMS and provides the base information for a lot of requests.  Simply ensure that your dates and term are set as required at the top, and then untick anything that you don’t currently hold in SIMS.  Click on Generate to create your report.  </a:t>
            </a:r>
          </a:p>
          <a:p>
            <a:endParaRPr lang="en-GB" dirty="0"/>
          </a:p>
        </p:txBody>
      </p:sp>
      <p:sp>
        <p:nvSpPr>
          <p:cNvPr id="4" name="Slide Number Placeholder 3"/>
          <p:cNvSpPr>
            <a:spLocks noGrp="1"/>
          </p:cNvSpPr>
          <p:nvPr>
            <p:ph type="sldNum" sz="quarter" idx="5"/>
          </p:nvPr>
        </p:nvSpPr>
        <p:spPr/>
        <p:txBody>
          <a:bodyPr/>
          <a:lstStyle/>
          <a:p>
            <a:fld id="{4113308B-2B3F-47D6-B48B-47790352504C}" type="slidenum">
              <a:rPr lang="en-GB" smtClean="0"/>
              <a:t>31</a:t>
            </a:fld>
            <a:endParaRPr lang="en-GB"/>
          </a:p>
        </p:txBody>
      </p:sp>
    </p:spTree>
    <p:extLst>
      <p:ext uri="{BB962C8B-B14F-4D97-AF65-F5344CB8AC3E}">
        <p14:creationId xmlns:p14="http://schemas.microsoft.com/office/powerpoint/2010/main" val="189352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470" y="5234571"/>
            <a:ext cx="8814156" cy="922020"/>
          </a:xfrm>
          <a:prstGeom prst="rect">
            <a:avLst/>
          </a:prstGeom>
        </p:spPr>
        <p:txBody>
          <a:bodyPr anchor="t"/>
          <a:lstStyle>
            <a:lvl1pPr marL="0" indent="0" algn="l">
              <a:buNone/>
              <a:defRPr sz="24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504472" y="4614810"/>
            <a:ext cx="8814154" cy="586741"/>
          </a:xfrm>
          <a:prstGeom prst="rect">
            <a:avLst/>
          </a:prstGeom>
        </p:spPr>
        <p:txBody>
          <a:bodyPr anchor="t"/>
          <a:lstStyle>
            <a:lvl1pPr algn="l">
              <a:defRPr sz="3000" b="1">
                <a:solidFill>
                  <a:srgbClr val="FFFFFF"/>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71555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470" y="5234571"/>
            <a:ext cx="8814156" cy="922020"/>
          </a:xfrm>
          <a:prstGeom prst="rect">
            <a:avLst/>
          </a:prstGeom>
        </p:spPr>
        <p:txBody>
          <a:bodyPr anchor="t"/>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2" name="Title 1"/>
          <p:cNvSpPr>
            <a:spLocks noGrp="1"/>
          </p:cNvSpPr>
          <p:nvPr>
            <p:ph type="ctrTitle"/>
          </p:nvPr>
        </p:nvSpPr>
        <p:spPr>
          <a:xfrm>
            <a:off x="504472" y="4640210"/>
            <a:ext cx="8814154" cy="586741"/>
          </a:xfrm>
          <a:prstGeom prst="rect">
            <a:avLst/>
          </a:prstGeom>
        </p:spPr>
        <p:txBody>
          <a:bodyPr anchor="t"/>
          <a:lstStyle>
            <a:lvl1pPr algn="l">
              <a:defRPr sz="3000" b="1">
                <a:solidFill>
                  <a:schemeClr val="bg1"/>
                </a:solidFill>
                <a:latin typeface="Arial"/>
                <a:cs typeface="Arial"/>
              </a:defRPr>
            </a:lvl1pPr>
          </a:lstStyle>
          <a:p>
            <a:r>
              <a:rPr lang="en-GB" dirty="0"/>
              <a:t>Click to edit Master title style</a:t>
            </a:r>
            <a:endParaRPr lang="en-US" dirty="0"/>
          </a:p>
        </p:txBody>
      </p:sp>
      <p:sp>
        <p:nvSpPr>
          <p:cNvPr id="4" name="Slide Number Placeholder 5">
            <a:extLst>
              <a:ext uri="{FF2B5EF4-FFF2-40B4-BE49-F238E27FC236}">
                <a16:creationId xmlns:a16="http://schemas.microsoft.com/office/drawing/2014/main" id="{27095134-8C66-49C6-9BA3-D48C314DB4D9}"/>
              </a:ext>
            </a:extLst>
          </p:cNvPr>
          <p:cNvSpPr>
            <a:spLocks noGrp="1"/>
          </p:cNvSpPr>
          <p:nvPr>
            <p:ph type="sldNum" sz="quarter" idx="10"/>
          </p:nvPr>
        </p:nvSpPr>
        <p:spPr>
          <a:xfrm>
            <a:off x="8305800" y="6543675"/>
            <a:ext cx="1193800" cy="314325"/>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00505C"/>
                </a:solidFill>
              </a:defRPr>
            </a:lvl1pPr>
          </a:lstStyle>
          <a:p>
            <a:fld id="{84C9A6D3-4A14-430A-B4D9-6419EA5D595A}" type="slidenum">
              <a:rPr lang="en-GB" altLang="en-US"/>
              <a:pPr/>
              <a:t>‹#›</a:t>
            </a:fld>
            <a:endParaRPr lang="en-GB" altLang="en-US"/>
          </a:p>
        </p:txBody>
      </p:sp>
    </p:spTree>
    <p:extLst>
      <p:ext uri="{BB962C8B-B14F-4D97-AF65-F5344CB8AC3E}">
        <p14:creationId xmlns:p14="http://schemas.microsoft.com/office/powerpoint/2010/main" val="20100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7" name="Title 1"/>
          <p:cNvSpPr>
            <a:spLocks noGrp="1"/>
          </p:cNvSpPr>
          <p:nvPr>
            <p:ph type="title"/>
          </p:nvPr>
        </p:nvSpPr>
        <p:spPr>
          <a:xfrm>
            <a:off x="495301" y="1402782"/>
            <a:ext cx="8966200" cy="581442"/>
          </a:xfrm>
          <a:prstGeom prst="rect">
            <a:avLst/>
          </a:prstGeom>
        </p:spPr>
        <p:txBody>
          <a:bodyPr anchor="t"/>
          <a:lstStyle>
            <a:lvl1pPr algn="l">
              <a:defRPr sz="3000" b="1">
                <a:solidFill>
                  <a:srgbClr val="00505C"/>
                </a:solidFill>
                <a:latin typeface="Arial"/>
              </a:defRPr>
            </a:lvl1pPr>
          </a:lstStyle>
          <a:p>
            <a:r>
              <a:rPr lang="en-GB" dirty="0"/>
              <a:t>Click to edit Master title style</a:t>
            </a:r>
            <a:endParaRPr lang="en-US" dirty="0"/>
          </a:p>
        </p:txBody>
      </p:sp>
      <p:sp>
        <p:nvSpPr>
          <p:cNvPr id="8" name="Subtitle 2"/>
          <p:cNvSpPr>
            <a:spLocks noGrp="1"/>
          </p:cNvSpPr>
          <p:nvPr>
            <p:ph type="subTitle" idx="10"/>
          </p:nvPr>
        </p:nvSpPr>
        <p:spPr>
          <a:xfrm>
            <a:off x="495301" y="2010223"/>
            <a:ext cx="8966200" cy="520235"/>
          </a:xfrm>
          <a:prstGeom prst="rect">
            <a:avLst/>
          </a:prstGeom>
        </p:spPr>
        <p:txBody>
          <a:bodyPr anchor="t"/>
          <a:lstStyle>
            <a:lvl1pPr marL="0" indent="0" algn="l">
              <a:buNone/>
              <a:defRPr sz="2400">
                <a:solidFill>
                  <a:srgbClr val="00000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9" name="Text Placeholder 2"/>
          <p:cNvSpPr>
            <a:spLocks noGrp="1"/>
          </p:cNvSpPr>
          <p:nvPr>
            <p:ph type="body" idx="11"/>
          </p:nvPr>
        </p:nvSpPr>
        <p:spPr>
          <a:xfrm>
            <a:off x="495300" y="2683108"/>
            <a:ext cx="8966201" cy="3488720"/>
          </a:xfrm>
          <a:prstGeom prst="rect">
            <a:avLst/>
          </a:prstGeom>
        </p:spPr>
        <p:txBody>
          <a:bodyPr anchor="t"/>
          <a:lstStyle>
            <a:lvl1pPr marL="363538" indent="-363538" algn="l">
              <a:buFont typeface="Arial" pitchFamily="34" charset="0"/>
              <a:buChar char="•"/>
              <a:defRPr sz="2000">
                <a:solidFill>
                  <a:srgbClr val="000000"/>
                </a:solidFill>
                <a:latin typeface="Arial"/>
              </a:defRPr>
            </a:lvl1pPr>
            <a:lvl2pPr marL="712788" indent="-349250">
              <a:buFont typeface="Arial" pitchFamily="34" charset="0"/>
              <a:buChar char="–"/>
              <a:defRPr sz="1800">
                <a:solidFill>
                  <a:srgbClr val="000000"/>
                </a:solidFill>
                <a:latin typeface="Arial" pitchFamily="34" charset="0"/>
                <a:cs typeface="Arial" pitchFamily="34" charset="0"/>
              </a:defRPr>
            </a:lvl2pPr>
            <a:lvl3pPr marL="1076325" indent="-363538">
              <a:buFont typeface="Arial" pitchFamily="34" charset="0"/>
              <a:buChar char="–"/>
              <a:defRPr sz="1600">
                <a:solidFill>
                  <a:srgbClr val="000000"/>
                </a:solidFill>
                <a:latin typeface="Arial" pitchFamily="34" charset="0"/>
                <a:cs typeface="Arial" pitchFamily="34" charset="0"/>
              </a:defRPr>
            </a:lvl3pPr>
            <a:lvl4pPr marL="1438275" indent="-361950">
              <a:buFont typeface="Arial" pitchFamily="34" charset="0"/>
              <a:buChar char="–"/>
              <a:defRPr lang="en-GB" sz="1400" kern="1200" baseline="0" dirty="0" smtClean="0">
                <a:solidFill>
                  <a:srgbClr val="000000"/>
                </a:solidFill>
                <a:latin typeface="Arial" pitchFamily="34" charset="0"/>
                <a:ea typeface="+mn-ea"/>
                <a:cs typeface="Arial" pitchFamily="34" charset="0"/>
              </a:defRPr>
            </a:lvl4pPr>
            <a:lvl5pPr marL="1828800" indent="0">
              <a:buNone/>
              <a:defRPr sz="1400" baseline="0">
                <a:solidFill>
                  <a:srgbClr val="000000"/>
                </a:solidFill>
                <a:latin typeface="Arial" pitchFamily="34" charset="0"/>
                <a:cs typeface="Arial" pitchFamily="34" charset="0"/>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3"/>
            <a:endParaRPr lang="en-GB" dirty="0"/>
          </a:p>
        </p:txBody>
      </p:sp>
      <p:sp>
        <p:nvSpPr>
          <p:cNvPr id="5" name="Slide Number Placeholder 5">
            <a:extLst>
              <a:ext uri="{FF2B5EF4-FFF2-40B4-BE49-F238E27FC236}">
                <a16:creationId xmlns:a16="http://schemas.microsoft.com/office/drawing/2014/main" id="{EECDD5C8-CB5C-498A-AF96-2ABF01502F98}"/>
              </a:ext>
            </a:extLst>
          </p:cNvPr>
          <p:cNvSpPr>
            <a:spLocks noGrp="1"/>
          </p:cNvSpPr>
          <p:nvPr>
            <p:ph type="sldNum" sz="quarter" idx="12"/>
          </p:nvPr>
        </p:nvSpPr>
        <p:spPr>
          <a:xfrm>
            <a:off x="8305800" y="6543675"/>
            <a:ext cx="1193800" cy="314325"/>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00505C"/>
                </a:solidFill>
              </a:defRPr>
            </a:lvl1pPr>
          </a:lstStyle>
          <a:p>
            <a:fld id="{6BBA0778-2DF5-40EA-BFCC-E587062A6250}" type="slidenum">
              <a:rPr lang="en-GB" altLang="en-US"/>
              <a:pPr/>
              <a:t>‹#›</a:t>
            </a:fld>
            <a:endParaRPr lang="en-GB" altLang="en-US"/>
          </a:p>
        </p:txBody>
      </p:sp>
    </p:spTree>
    <p:extLst>
      <p:ext uri="{BB962C8B-B14F-4D97-AF65-F5344CB8AC3E}">
        <p14:creationId xmlns:p14="http://schemas.microsoft.com/office/powerpoint/2010/main" val="174472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1"/>
          <p:cNvSpPr>
            <a:spLocks noGrp="1"/>
          </p:cNvSpPr>
          <p:nvPr>
            <p:ph type="title"/>
          </p:nvPr>
        </p:nvSpPr>
        <p:spPr>
          <a:xfrm>
            <a:off x="495301" y="1402782"/>
            <a:ext cx="8966200" cy="581442"/>
          </a:xfrm>
          <a:prstGeom prst="rect">
            <a:avLst/>
          </a:prstGeom>
        </p:spPr>
        <p:txBody>
          <a:bodyPr anchor="t"/>
          <a:lstStyle>
            <a:lvl1pPr algn="l">
              <a:defRPr sz="3000" b="1">
                <a:solidFill>
                  <a:srgbClr val="00505C"/>
                </a:solidFill>
                <a:latin typeface="Arial"/>
              </a:defRPr>
            </a:lvl1pPr>
          </a:lstStyle>
          <a:p>
            <a:r>
              <a:rPr lang="en-GB" dirty="0"/>
              <a:t>Click to edit Master title style</a:t>
            </a:r>
            <a:endParaRPr lang="en-US" dirty="0"/>
          </a:p>
        </p:txBody>
      </p:sp>
      <p:sp>
        <p:nvSpPr>
          <p:cNvPr id="9" name="Text Placeholder 2"/>
          <p:cNvSpPr>
            <a:spLocks noGrp="1"/>
          </p:cNvSpPr>
          <p:nvPr>
            <p:ph type="body" idx="11"/>
          </p:nvPr>
        </p:nvSpPr>
        <p:spPr>
          <a:xfrm>
            <a:off x="495300" y="2168937"/>
            <a:ext cx="8966201" cy="4002891"/>
          </a:xfrm>
          <a:prstGeom prst="rect">
            <a:avLst/>
          </a:prstGeom>
        </p:spPr>
        <p:txBody>
          <a:bodyPr anchor="t"/>
          <a:lstStyle>
            <a:lvl1pPr marL="363538" indent="-363538" algn="l">
              <a:buFont typeface="Arial" pitchFamily="34" charset="0"/>
              <a:buChar char="•"/>
              <a:defRPr sz="2000">
                <a:solidFill>
                  <a:srgbClr val="000000"/>
                </a:solidFill>
                <a:latin typeface="Arial"/>
              </a:defRPr>
            </a:lvl1pPr>
            <a:lvl2pPr marL="712788" indent="-349250">
              <a:buFont typeface="Arial" pitchFamily="34" charset="0"/>
              <a:buChar char="–"/>
              <a:defRPr sz="1800">
                <a:solidFill>
                  <a:srgbClr val="000000"/>
                </a:solidFill>
                <a:latin typeface="Arial" pitchFamily="34" charset="0"/>
                <a:cs typeface="Arial" pitchFamily="34" charset="0"/>
              </a:defRPr>
            </a:lvl2pPr>
            <a:lvl3pPr marL="1076325" indent="-363538">
              <a:buFont typeface="Arial" pitchFamily="34" charset="0"/>
              <a:buChar char="–"/>
              <a:defRPr sz="1600">
                <a:solidFill>
                  <a:srgbClr val="000000"/>
                </a:solidFill>
                <a:latin typeface="Arial" pitchFamily="34" charset="0"/>
                <a:cs typeface="Arial" pitchFamily="34" charset="0"/>
              </a:defRPr>
            </a:lvl3pPr>
            <a:lvl4pPr marL="1438275" indent="-361950">
              <a:buFont typeface="Arial" pitchFamily="34" charset="0"/>
              <a:buChar char="–"/>
              <a:defRPr lang="en-GB" sz="1400" kern="1200" baseline="0" dirty="0" smtClean="0">
                <a:solidFill>
                  <a:srgbClr val="000000"/>
                </a:solidFill>
                <a:latin typeface="Arial" pitchFamily="34" charset="0"/>
                <a:ea typeface="+mn-ea"/>
                <a:cs typeface="Arial" pitchFamily="34" charset="0"/>
              </a:defRPr>
            </a:lvl4pPr>
            <a:lvl5pPr marL="1828800" indent="0">
              <a:buNone/>
              <a:defRPr sz="1400" baseline="0">
                <a:solidFill>
                  <a:srgbClr val="000000"/>
                </a:solidFill>
                <a:latin typeface="Arial" pitchFamily="34" charset="0"/>
                <a:cs typeface="Arial" pitchFamily="34" charset="0"/>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3"/>
            <a:endParaRPr lang="en-GB" dirty="0"/>
          </a:p>
        </p:txBody>
      </p:sp>
      <p:sp>
        <p:nvSpPr>
          <p:cNvPr id="4" name="Slide Number Placeholder 5">
            <a:extLst>
              <a:ext uri="{FF2B5EF4-FFF2-40B4-BE49-F238E27FC236}">
                <a16:creationId xmlns:a16="http://schemas.microsoft.com/office/drawing/2014/main" id="{35EB1EDE-9B39-4921-8B6D-77309265D3DA}"/>
              </a:ext>
            </a:extLst>
          </p:cNvPr>
          <p:cNvSpPr>
            <a:spLocks noGrp="1"/>
          </p:cNvSpPr>
          <p:nvPr>
            <p:ph type="sldNum" sz="quarter" idx="12"/>
          </p:nvPr>
        </p:nvSpPr>
        <p:spPr>
          <a:xfrm>
            <a:off x="8305800" y="6543675"/>
            <a:ext cx="1193800" cy="314325"/>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00505C"/>
                </a:solidFill>
              </a:defRPr>
            </a:lvl1pPr>
          </a:lstStyle>
          <a:p>
            <a:fld id="{84136015-465C-4268-A93D-4F6E3E994865}" type="slidenum">
              <a:rPr lang="en-GB" altLang="en-US"/>
              <a:pPr/>
              <a:t>‹#›</a:t>
            </a:fld>
            <a:endParaRPr lang="en-GB" altLang="en-US"/>
          </a:p>
        </p:txBody>
      </p:sp>
    </p:spTree>
    <p:extLst>
      <p:ext uri="{BB962C8B-B14F-4D97-AF65-F5344CB8AC3E}">
        <p14:creationId xmlns:p14="http://schemas.microsoft.com/office/powerpoint/2010/main" val="416993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495300" y="1402782"/>
            <a:ext cx="9013825" cy="581442"/>
          </a:xfrm>
          <a:prstGeom prst="rect">
            <a:avLst/>
          </a:prstGeom>
        </p:spPr>
        <p:txBody>
          <a:bodyPr anchor="t"/>
          <a:lstStyle>
            <a:lvl1pPr algn="l">
              <a:defRPr sz="3000" b="1">
                <a:solidFill>
                  <a:srgbClr val="00505C"/>
                </a:solidFill>
                <a:latin typeface="Arial"/>
              </a:defRPr>
            </a:lvl1pPr>
          </a:lstStyle>
          <a:p>
            <a:r>
              <a:rPr lang="en-GB" dirty="0"/>
              <a:t>Click to edit Master title style</a:t>
            </a:r>
            <a:endParaRPr lang="en-US" dirty="0"/>
          </a:p>
        </p:txBody>
      </p:sp>
      <p:sp>
        <p:nvSpPr>
          <p:cNvPr id="11" name="Content Placeholder 3"/>
          <p:cNvSpPr>
            <a:spLocks noGrp="1"/>
          </p:cNvSpPr>
          <p:nvPr>
            <p:ph sz="half" idx="2"/>
          </p:nvPr>
        </p:nvSpPr>
        <p:spPr>
          <a:xfrm>
            <a:off x="5117567" y="2222500"/>
            <a:ext cx="4354745" cy="3950319"/>
          </a:xfrm>
          <a:prstGeom prst="rect">
            <a:avLst/>
          </a:prstGeom>
        </p:spPr>
        <p:txBody>
          <a:bodyPr/>
          <a:lstStyle>
            <a:lvl1pPr marL="174625" indent="-174625">
              <a:defRPr sz="2000">
                <a:solidFill>
                  <a:srgbClr val="000000"/>
                </a:solidFill>
                <a:latin typeface="Arial"/>
              </a:defRPr>
            </a:lvl1pPr>
            <a:lvl2pPr marL="363538" indent="-188913">
              <a:buFont typeface="Arial" pitchFamily="34" charset="0"/>
              <a:buChar char="–"/>
              <a:defRPr sz="1800">
                <a:solidFill>
                  <a:srgbClr val="000000"/>
                </a:solidFill>
                <a:latin typeface="Arial"/>
              </a:defRPr>
            </a:lvl2pPr>
            <a:lvl3pPr marL="538163" indent="-174625">
              <a:buFont typeface="Arial" pitchFamily="34" charset="0"/>
              <a:buChar char="–"/>
              <a:defRPr sz="1600">
                <a:solidFill>
                  <a:srgbClr val="000000"/>
                </a:solidFill>
                <a:latin typeface="Arial"/>
              </a:defRPr>
            </a:lvl3pPr>
            <a:lvl4pPr marL="712788" indent="-174625">
              <a:buFont typeface="Arial" pitchFamily="34" charset="0"/>
              <a:buChar char="–"/>
              <a:defRPr sz="1400">
                <a:solidFill>
                  <a:srgbClr val="000000"/>
                </a:solidFill>
                <a:latin typeface="Arial"/>
              </a:defRPr>
            </a:lvl4pPr>
            <a:lvl5pPr marL="901700" indent="-188913">
              <a:buFont typeface="Arial" pitchFamily="34" charset="0"/>
              <a:buChar char="–"/>
              <a:defRPr sz="1400">
                <a:solidFill>
                  <a:srgbClr val="000000"/>
                </a:solidFill>
                <a:latin typeface="Aria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13" name="Content Placeholder 3"/>
          <p:cNvSpPr>
            <a:spLocks noGrp="1"/>
          </p:cNvSpPr>
          <p:nvPr>
            <p:ph sz="half" idx="15"/>
          </p:nvPr>
        </p:nvSpPr>
        <p:spPr>
          <a:xfrm>
            <a:off x="495300" y="2222500"/>
            <a:ext cx="4291013" cy="3950319"/>
          </a:xfrm>
          <a:prstGeom prst="rect">
            <a:avLst/>
          </a:prstGeom>
        </p:spPr>
        <p:txBody>
          <a:bodyPr/>
          <a:lstStyle>
            <a:lvl1pPr marL="174625" indent="-174625">
              <a:defRPr sz="2000">
                <a:solidFill>
                  <a:srgbClr val="000000"/>
                </a:solidFill>
                <a:latin typeface="Arial"/>
              </a:defRPr>
            </a:lvl1pPr>
            <a:lvl2pPr marL="363538" indent="-188913">
              <a:buFont typeface="Arial" pitchFamily="34" charset="0"/>
              <a:buChar char="–"/>
              <a:defRPr sz="1800">
                <a:solidFill>
                  <a:srgbClr val="000000"/>
                </a:solidFill>
                <a:latin typeface="Arial"/>
              </a:defRPr>
            </a:lvl2pPr>
            <a:lvl3pPr marL="538163" indent="-174625">
              <a:buFont typeface="Arial" pitchFamily="34" charset="0"/>
              <a:buChar char="–"/>
              <a:defRPr sz="1600">
                <a:solidFill>
                  <a:srgbClr val="000000"/>
                </a:solidFill>
                <a:latin typeface="Arial"/>
              </a:defRPr>
            </a:lvl3pPr>
            <a:lvl4pPr marL="712788" indent="-174625">
              <a:buFont typeface="Arial" pitchFamily="34" charset="0"/>
              <a:buChar char="–"/>
              <a:tabLst/>
              <a:defRPr sz="1400">
                <a:solidFill>
                  <a:srgbClr val="000000"/>
                </a:solidFill>
                <a:latin typeface="Arial"/>
              </a:defRPr>
            </a:lvl4pPr>
            <a:lvl5pPr marL="901700" indent="-188913">
              <a:buFont typeface="Arial" pitchFamily="34" charset="0"/>
              <a:buChar char="–"/>
              <a:defRPr sz="1400">
                <a:solidFill>
                  <a:srgbClr val="000000"/>
                </a:solidFill>
                <a:latin typeface="Aria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63E93CAA-ED26-4AD3-8971-D409FBBC6DC9}"/>
              </a:ext>
            </a:extLst>
          </p:cNvPr>
          <p:cNvSpPr>
            <a:spLocks noGrp="1"/>
          </p:cNvSpPr>
          <p:nvPr>
            <p:ph type="sldNum" sz="quarter" idx="16"/>
          </p:nvPr>
        </p:nvSpPr>
        <p:spPr>
          <a:xfrm>
            <a:off x="8305800" y="6543675"/>
            <a:ext cx="1193800" cy="314325"/>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00505C"/>
                </a:solidFill>
              </a:defRPr>
            </a:lvl1pPr>
          </a:lstStyle>
          <a:p>
            <a:fld id="{3A8F5482-9222-469B-9FC9-4E53F5720235}" type="slidenum">
              <a:rPr lang="en-GB" altLang="en-US"/>
              <a:pPr/>
              <a:t>‹#›</a:t>
            </a:fld>
            <a:endParaRPr lang="en-GB" altLang="en-US"/>
          </a:p>
        </p:txBody>
      </p:sp>
    </p:spTree>
    <p:extLst>
      <p:ext uri="{BB962C8B-B14F-4D97-AF65-F5344CB8AC3E}">
        <p14:creationId xmlns:p14="http://schemas.microsoft.com/office/powerpoint/2010/main" val="360390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495300" y="2208776"/>
            <a:ext cx="8982075" cy="3988823"/>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495300" y="1402782"/>
            <a:ext cx="8982075" cy="581442"/>
          </a:xfrm>
          <a:prstGeom prst="rect">
            <a:avLst/>
          </a:prstGeom>
        </p:spPr>
        <p:txBody>
          <a:bodyPr anchor="t"/>
          <a:lstStyle>
            <a:lvl1pPr algn="l">
              <a:defRPr sz="3000" b="1">
                <a:solidFill>
                  <a:srgbClr val="00505C"/>
                </a:solidFill>
                <a:latin typeface="Arial"/>
              </a:defRPr>
            </a:lvl1pPr>
          </a:lstStyle>
          <a:p>
            <a:r>
              <a:rPr lang="en-GB" dirty="0"/>
              <a:t>Click to edit Master title style</a:t>
            </a:r>
            <a:endParaRPr lang="en-US" dirty="0"/>
          </a:p>
        </p:txBody>
      </p:sp>
      <p:sp>
        <p:nvSpPr>
          <p:cNvPr id="4" name="Slide Number Placeholder 5">
            <a:extLst>
              <a:ext uri="{FF2B5EF4-FFF2-40B4-BE49-F238E27FC236}">
                <a16:creationId xmlns:a16="http://schemas.microsoft.com/office/drawing/2014/main" id="{BF7D6AB0-A4F5-49C0-BEAD-33358BE37FDE}"/>
              </a:ext>
            </a:extLst>
          </p:cNvPr>
          <p:cNvSpPr>
            <a:spLocks noGrp="1"/>
          </p:cNvSpPr>
          <p:nvPr>
            <p:ph type="sldNum" sz="quarter" idx="10"/>
          </p:nvPr>
        </p:nvSpPr>
        <p:spPr>
          <a:xfrm>
            <a:off x="8305800" y="6543675"/>
            <a:ext cx="1193800" cy="314325"/>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00505C"/>
                </a:solidFill>
              </a:defRPr>
            </a:lvl1pPr>
          </a:lstStyle>
          <a:p>
            <a:fld id="{F031B10B-EDC9-4C93-A662-C0C12CB2FEF8}" type="slidenum">
              <a:rPr lang="en-GB" altLang="en-US"/>
              <a:pPr/>
              <a:t>‹#›</a:t>
            </a:fld>
            <a:endParaRPr lang="en-GB" altLang="en-US"/>
          </a:p>
        </p:txBody>
      </p:sp>
    </p:spTree>
    <p:extLst>
      <p:ext uri="{BB962C8B-B14F-4D97-AF65-F5344CB8AC3E}">
        <p14:creationId xmlns:p14="http://schemas.microsoft.com/office/powerpoint/2010/main" val="340940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889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4EA2E69-55D5-4F99-9496-D6F3ED3EADAB}"/>
              </a:ext>
            </a:extLst>
          </p:cNvPr>
          <p:cNvSpPr>
            <a:spLocks noChangeArrowheads="1"/>
          </p:cNvSpPr>
          <p:nvPr userDrawn="1"/>
        </p:nvSpPr>
        <p:spPr bwMode="auto">
          <a:xfrm>
            <a:off x="0" y="6465888"/>
            <a:ext cx="9906000" cy="392112"/>
          </a:xfrm>
          <a:prstGeom prst="rect">
            <a:avLst/>
          </a:prstGeom>
          <a:solidFill>
            <a:srgbClr val="BED600"/>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Calibri" pitchFamily="34" charset="0"/>
            </a:endParaRPr>
          </a:p>
        </p:txBody>
      </p:sp>
      <p:pic>
        <p:nvPicPr>
          <p:cNvPr id="1027" name="Picture 4">
            <a:extLst>
              <a:ext uri="{FF2B5EF4-FFF2-40B4-BE49-F238E27FC236}">
                <a16:creationId xmlns:a16="http://schemas.microsoft.com/office/drawing/2014/main" id="{E6CEFADD-2F61-4C16-976C-83440E545C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906000" cy="646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1">
            <a:extLst>
              <a:ext uri="{FF2B5EF4-FFF2-40B4-BE49-F238E27FC236}">
                <a16:creationId xmlns:a16="http://schemas.microsoft.com/office/drawing/2014/main" id="{48187537-E584-4425-BD69-6A076FDECD5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29200" y="442913"/>
            <a:ext cx="4449763"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33CE6F2-57B8-46F3-B50F-205D03355D41}"/>
              </a:ext>
            </a:extLst>
          </p:cNvPr>
          <p:cNvSpPr>
            <a:spLocks noChangeArrowheads="1"/>
          </p:cNvSpPr>
          <p:nvPr userDrawn="1"/>
        </p:nvSpPr>
        <p:spPr bwMode="auto">
          <a:xfrm>
            <a:off x="0" y="0"/>
            <a:ext cx="9906000" cy="6858000"/>
          </a:xfrm>
          <a:prstGeom prst="rect">
            <a:avLst/>
          </a:prstGeom>
          <a:solidFill>
            <a:srgbClr val="BED600"/>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70C6095B-08C4-448D-8966-B49B03586EBF}"/>
              </a:ext>
            </a:extLst>
          </p:cNvPr>
          <p:cNvSpPr>
            <a:spLocks noChangeArrowheads="1"/>
          </p:cNvSpPr>
          <p:nvPr userDrawn="1"/>
        </p:nvSpPr>
        <p:spPr bwMode="auto">
          <a:xfrm>
            <a:off x="0" y="6494463"/>
            <a:ext cx="9906000" cy="363537"/>
          </a:xfrm>
          <a:prstGeom prst="rect">
            <a:avLst/>
          </a:prstGeom>
          <a:solidFill>
            <a:srgbClr val="BED600"/>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Calibri" pitchFamily="34" charset="0"/>
            </a:endParaRPr>
          </a:p>
        </p:txBody>
      </p:sp>
      <p:pic>
        <p:nvPicPr>
          <p:cNvPr id="3075" name="Picture 3" descr="Scomis logo_rv_rgb_lr.jpg">
            <a:extLst>
              <a:ext uri="{FF2B5EF4-FFF2-40B4-BE49-F238E27FC236}">
                <a16:creationId xmlns:a16="http://schemas.microsoft.com/office/drawing/2014/main" id="{E62BB65B-EE03-4E2B-BCD4-9E89C1D51E2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99363" y="320675"/>
            <a:ext cx="19732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CAED9C5D-8201-40FC-AB94-AC80F560DC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906000" cy="6465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1" descr="Scomis logo_rgb_lr.jpg">
            <a:extLst>
              <a:ext uri="{FF2B5EF4-FFF2-40B4-BE49-F238E27FC236}">
                <a16:creationId xmlns:a16="http://schemas.microsoft.com/office/drawing/2014/main" id="{7A05E930-4ACB-4902-AE43-7C44287245A8}"/>
              </a:ext>
            </a:extLst>
          </p:cNvPr>
          <p:cNvPicPr>
            <a:picLocks noChangeAspect="1"/>
          </p:cNvPicPr>
          <p:nvPr userDrawn="1"/>
        </p:nvPicPr>
        <p:blipFill>
          <a:blip r:embed="rId4">
            <a:extLst>
              <a:ext uri="{28A0092B-C50C-407E-A947-70E740481C1C}">
                <a14:useLocalDpi xmlns:a14="http://schemas.microsoft.com/office/drawing/2010/main" val="0"/>
              </a:ext>
            </a:extLst>
          </a:blip>
          <a:srcRect l="52692" t="26976" r="33975" b="39647"/>
          <a:stretch>
            <a:fillRect/>
          </a:stretch>
        </p:blipFill>
        <p:spPr bwMode="auto">
          <a:xfrm>
            <a:off x="7683500" y="4716463"/>
            <a:ext cx="1320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5B2A219E-EBEA-472F-B60A-B710155B7009}"/>
              </a:ext>
            </a:extLst>
          </p:cNvPr>
          <p:cNvSpPr>
            <a:spLocks noChangeArrowheads="1"/>
          </p:cNvSpPr>
          <p:nvPr userDrawn="1"/>
        </p:nvSpPr>
        <p:spPr bwMode="auto">
          <a:xfrm>
            <a:off x="12700" y="6465888"/>
            <a:ext cx="9906000" cy="392112"/>
          </a:xfrm>
          <a:prstGeom prst="rect">
            <a:avLst/>
          </a:prstGeom>
          <a:solidFill>
            <a:srgbClr val="BED600"/>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Calibri" pitchFamily="34" charset="0"/>
            </a:endParaRPr>
          </a:p>
        </p:txBody>
      </p:sp>
      <p:sp>
        <p:nvSpPr>
          <p:cNvPr id="12293" name="TextBox 6">
            <a:extLst>
              <a:ext uri="{FF2B5EF4-FFF2-40B4-BE49-F238E27FC236}">
                <a16:creationId xmlns:a16="http://schemas.microsoft.com/office/drawing/2014/main" id="{10F00162-70DA-4606-8B16-969A188DD895}"/>
              </a:ext>
            </a:extLst>
          </p:cNvPr>
          <p:cNvSpPr txBox="1">
            <a:spLocks noChangeArrowheads="1"/>
          </p:cNvSpPr>
          <p:nvPr userDrawn="1"/>
        </p:nvSpPr>
        <p:spPr bwMode="auto">
          <a:xfrm>
            <a:off x="12700" y="5526088"/>
            <a:ext cx="9906000" cy="55403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000">
                <a:solidFill>
                  <a:srgbClr val="BED600"/>
                </a:solidFill>
              </a:rPr>
              <a:t>www.devon.gov.uk/scomis</a:t>
            </a:r>
          </a:p>
        </p:txBody>
      </p:sp>
    </p:spTree>
  </p:cSld>
  <p:clrMap bg1="lt1" tx1="dk1" bg2="lt2" tx2="dk2" accent1="accent1" accent2="accent2" accent3="accent3" accent4="accent4" accent5="accent5" accent6="accent6" hlink="hlink" folHlink="folHlink"/>
  <p:sldLayoutIdLst>
    <p:sldLayoutId id="214748378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hyperlink" Target="https://faq.scomis.org/kb9359/"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faq.scomis.org/kb23337/" TargetMode="External"/><Relationship Id="rId2" Type="http://schemas.openxmlformats.org/officeDocument/2006/relationships/hyperlink" Target="https://faq.scomis.org/kb23407/" TargetMode="Externa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hyperlink" Target="https://faq.scomis.org/kb20691/"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aq.scomis.org/kb22602/" TargetMode="External"/><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hyperlink" Target="https://faq.scomis.org/wp-content/uploads/2018/11/Key-Stage-Analysis.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capita-sims.co.uk/products-and-services/sims-discov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faq.scomis.org/kb19992/"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scomis.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Colors" Target="../diagrams/colors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Layout" Target="../diagrams/layout6.xml"/><Relationship Id="rId5" Type="http://schemas.openxmlformats.org/officeDocument/2006/relationships/diagramQuickStyle" Target="../diagrams/quickStyle5.xml"/><Relationship Id="rId10" Type="http://schemas.openxmlformats.org/officeDocument/2006/relationships/diagramData" Target="../diagrams/data6.xml"/><Relationship Id="rId4" Type="http://schemas.openxmlformats.org/officeDocument/2006/relationships/diagramLayout" Target="../diagrams/layout5.xml"/><Relationship Id="rId9" Type="http://schemas.openxmlformats.org/officeDocument/2006/relationships/hyperlink" Target="http://openclipart.org/detail/190599/smiling-face-of-a-child-2-by-knollbaco-190599" TargetMode="External"/><Relationship Id="rId14" Type="http://schemas.microsoft.com/office/2007/relationships/diagramDrawing" Target="../diagrams/drawin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1">
            <a:extLst>
              <a:ext uri="{FF2B5EF4-FFF2-40B4-BE49-F238E27FC236}">
                <a16:creationId xmlns:a16="http://schemas.microsoft.com/office/drawing/2014/main" id="{30328117-A295-4A67-9B2C-31C66E0DA44A}"/>
              </a:ext>
            </a:extLst>
          </p:cNvPr>
          <p:cNvSpPr>
            <a:spLocks noGrp="1"/>
          </p:cNvSpPr>
          <p:nvPr>
            <p:ph type="subTitle" idx="1"/>
          </p:nvPr>
        </p:nvSpPr>
        <p:spPr bwMode="auto">
          <a:xfrm>
            <a:off x="504825" y="5233988"/>
            <a:ext cx="88138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b="1" dirty="0">
                <a:latin typeface="+mn-lt"/>
                <a:ea typeface="ＭＳ Ｐゴシック" panose="020B0600070205080204" pitchFamily="34" charset="-128"/>
                <a:cs typeface="Arial" panose="020B0604020202020204" pitchFamily="34" charset="0"/>
              </a:rPr>
              <a:t>Jane McFall</a:t>
            </a:r>
          </a:p>
          <a:p>
            <a:pPr algn="ctr"/>
            <a:r>
              <a:rPr lang="en-GB" altLang="en-US" b="1" dirty="0">
                <a:latin typeface="+mn-lt"/>
                <a:ea typeface="ＭＳ Ｐゴシック" panose="020B0600070205080204" pitchFamily="34" charset="-128"/>
                <a:cs typeface="Arial" panose="020B0604020202020204" pitchFamily="34" charset="0"/>
              </a:rPr>
              <a:t>Education Product Specialist</a:t>
            </a:r>
          </a:p>
        </p:txBody>
      </p:sp>
      <p:sp>
        <p:nvSpPr>
          <p:cNvPr id="10243" name="Title 2">
            <a:extLst>
              <a:ext uri="{FF2B5EF4-FFF2-40B4-BE49-F238E27FC236}">
                <a16:creationId xmlns:a16="http://schemas.microsoft.com/office/drawing/2014/main" id="{902C99A2-DF54-4114-972C-347227758CE9}"/>
              </a:ext>
            </a:extLst>
          </p:cNvPr>
          <p:cNvSpPr>
            <a:spLocks noGrp="1"/>
          </p:cNvSpPr>
          <p:nvPr>
            <p:ph type="ctrTitle"/>
          </p:nvPr>
        </p:nvSpPr>
        <p:spPr bwMode="auto">
          <a:xfrm>
            <a:off x="106362" y="2755900"/>
            <a:ext cx="9683589" cy="191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GB" altLang="en-US" sz="5400" dirty="0">
                <a:latin typeface="Calibri" panose="020F0502020204030204" pitchFamily="34" charset="0"/>
                <a:ea typeface="Tahoma" panose="020B0604030504040204" pitchFamily="34" charset="0"/>
                <a:cs typeface="Calibri" panose="020F0502020204030204" pitchFamily="34" charset="0"/>
              </a:rPr>
              <a:t>Effective Use of SIMS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CE5D-27CA-4CA1-994E-41150D6A92E5}"/>
              </a:ext>
            </a:extLst>
          </p:cNvPr>
          <p:cNvSpPr>
            <a:spLocks noGrp="1"/>
          </p:cNvSpPr>
          <p:nvPr>
            <p:ph type="title"/>
          </p:nvPr>
        </p:nvSpPr>
        <p:spPr/>
        <p:txBody>
          <a:bodyPr/>
          <a:lstStyle/>
          <a:p>
            <a:r>
              <a:rPr lang="en-GB" dirty="0"/>
              <a:t>Student Teacher View</a:t>
            </a:r>
          </a:p>
        </p:txBody>
      </p:sp>
      <p:sp>
        <p:nvSpPr>
          <p:cNvPr id="4" name="Slide Number Placeholder 3">
            <a:extLst>
              <a:ext uri="{FF2B5EF4-FFF2-40B4-BE49-F238E27FC236}">
                <a16:creationId xmlns:a16="http://schemas.microsoft.com/office/drawing/2014/main" id="{DB6CA55A-536A-4F17-8129-355E6E2D39C4}"/>
              </a:ext>
            </a:extLst>
          </p:cNvPr>
          <p:cNvSpPr>
            <a:spLocks noGrp="1"/>
          </p:cNvSpPr>
          <p:nvPr>
            <p:ph type="sldNum" sz="quarter" idx="12"/>
          </p:nvPr>
        </p:nvSpPr>
        <p:spPr/>
        <p:txBody>
          <a:bodyPr/>
          <a:lstStyle/>
          <a:p>
            <a:pPr defTabSz="742950" fontAlgn="auto">
              <a:spcBef>
                <a:spcPts val="0"/>
              </a:spcBef>
              <a:spcAft>
                <a:spcPts val="0"/>
              </a:spcAft>
            </a:pPr>
            <a:fld id="{78CB08AE-CA87-4606-8E68-A0D4F853FF08}" type="slidenum">
              <a:rPr lang="en-GB" altLang="en-US">
                <a:latin typeface="Calibri"/>
                <a:ea typeface="+mn-ea"/>
              </a:rPr>
              <a:pPr defTabSz="742950" fontAlgn="auto">
                <a:spcBef>
                  <a:spcPts val="0"/>
                </a:spcBef>
                <a:spcAft>
                  <a:spcPts val="0"/>
                </a:spcAft>
              </a:pPr>
              <a:t>10</a:t>
            </a:fld>
            <a:endParaRPr lang="en-GB" altLang="en-US">
              <a:latin typeface="Calibri"/>
              <a:ea typeface="+mn-ea"/>
            </a:endParaRPr>
          </a:p>
        </p:txBody>
      </p:sp>
      <p:pic>
        <p:nvPicPr>
          <p:cNvPr id="6" name="Picture 5">
            <a:extLst>
              <a:ext uri="{FF2B5EF4-FFF2-40B4-BE49-F238E27FC236}">
                <a16:creationId xmlns:a16="http://schemas.microsoft.com/office/drawing/2014/main" id="{A6EB7CEF-507C-4641-A89D-EC257A4C2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09" y="2182259"/>
            <a:ext cx="9573783" cy="3570528"/>
          </a:xfrm>
          <a:prstGeom prst="rect">
            <a:avLst/>
          </a:prstGeom>
        </p:spPr>
      </p:pic>
    </p:spTree>
    <p:extLst>
      <p:ext uri="{BB962C8B-B14F-4D97-AF65-F5344CB8AC3E}">
        <p14:creationId xmlns:p14="http://schemas.microsoft.com/office/powerpoint/2010/main" val="212073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5D6E-3F40-4C0C-A1DE-54AB9A395C1E}"/>
              </a:ext>
            </a:extLst>
          </p:cNvPr>
          <p:cNvSpPr>
            <a:spLocks noGrp="1"/>
          </p:cNvSpPr>
          <p:nvPr>
            <p:ph type="title"/>
          </p:nvPr>
        </p:nvSpPr>
        <p:spPr/>
        <p:txBody>
          <a:bodyPr/>
          <a:lstStyle/>
          <a:p>
            <a:r>
              <a:rPr lang="en-GB" dirty="0"/>
              <a:t>Pupil Teacher View/Student Teacher View</a:t>
            </a:r>
            <a:br>
              <a:rPr lang="en-GB" dirty="0"/>
            </a:br>
            <a:endParaRPr lang="en-GB" dirty="0"/>
          </a:p>
        </p:txBody>
      </p:sp>
      <p:sp>
        <p:nvSpPr>
          <p:cNvPr id="3" name="Text Placeholder 2">
            <a:extLst>
              <a:ext uri="{FF2B5EF4-FFF2-40B4-BE49-F238E27FC236}">
                <a16:creationId xmlns:a16="http://schemas.microsoft.com/office/drawing/2014/main" id="{363827D2-5D9B-42C4-926B-60639CA09043}"/>
              </a:ext>
            </a:extLst>
          </p:cNvPr>
          <p:cNvSpPr>
            <a:spLocks noGrp="1"/>
          </p:cNvSpPr>
          <p:nvPr>
            <p:ph type="body" idx="11"/>
          </p:nvPr>
        </p:nvSpPr>
        <p:spPr/>
        <p:txBody>
          <a:bodyPr/>
          <a:lstStyle/>
          <a:p>
            <a:r>
              <a:rPr lang="en-GB" dirty="0"/>
              <a:t>Configuring the Pupil Teacher View</a:t>
            </a:r>
          </a:p>
          <a:p>
            <a:pPr lvl="1"/>
            <a:r>
              <a:rPr lang="en-GB" dirty="0"/>
              <a:t>Tools&gt;Setups&gt; Pupil Teacher View</a:t>
            </a:r>
          </a:p>
        </p:txBody>
      </p:sp>
      <p:sp>
        <p:nvSpPr>
          <p:cNvPr id="4" name="Slide Number Placeholder 3">
            <a:extLst>
              <a:ext uri="{FF2B5EF4-FFF2-40B4-BE49-F238E27FC236}">
                <a16:creationId xmlns:a16="http://schemas.microsoft.com/office/drawing/2014/main" id="{E4CC31EA-7C4A-4176-A436-771CFFE38CE8}"/>
              </a:ext>
            </a:extLst>
          </p:cNvPr>
          <p:cNvSpPr>
            <a:spLocks noGrp="1"/>
          </p:cNvSpPr>
          <p:nvPr>
            <p:ph type="sldNum" sz="quarter" idx="12"/>
          </p:nvPr>
        </p:nvSpPr>
        <p:spPr/>
        <p:txBody>
          <a:bodyPr/>
          <a:lstStyle/>
          <a:p>
            <a:fld id="{84136015-465C-4268-A93D-4F6E3E994865}" type="slidenum">
              <a:rPr lang="en-GB" altLang="en-US" smtClean="0"/>
              <a:pPr/>
              <a:t>11</a:t>
            </a:fld>
            <a:endParaRPr lang="en-GB" altLang="en-US"/>
          </a:p>
        </p:txBody>
      </p:sp>
    </p:spTree>
    <p:extLst>
      <p:ext uri="{BB962C8B-B14F-4D97-AF65-F5344CB8AC3E}">
        <p14:creationId xmlns:p14="http://schemas.microsoft.com/office/powerpoint/2010/main" val="316749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4C8D-654F-4440-BA22-853A222DA343}"/>
              </a:ext>
            </a:extLst>
          </p:cNvPr>
          <p:cNvSpPr>
            <a:spLocks noGrp="1"/>
          </p:cNvSpPr>
          <p:nvPr>
            <p:ph type="title"/>
          </p:nvPr>
        </p:nvSpPr>
        <p:spPr/>
        <p:txBody>
          <a:bodyPr/>
          <a:lstStyle/>
          <a:p>
            <a:r>
              <a:rPr lang="en-GB" dirty="0"/>
              <a:t>The quick tool bar</a:t>
            </a:r>
          </a:p>
        </p:txBody>
      </p:sp>
      <p:pic>
        <p:nvPicPr>
          <p:cNvPr id="5" name="Picture 4">
            <a:extLst>
              <a:ext uri="{FF2B5EF4-FFF2-40B4-BE49-F238E27FC236}">
                <a16:creationId xmlns:a16="http://schemas.microsoft.com/office/drawing/2014/main" id="{B53E0747-1351-4B4D-ACBE-F3BCACABA790}"/>
              </a:ext>
            </a:extLst>
          </p:cNvPr>
          <p:cNvPicPr>
            <a:picLocks noChangeAspect="1"/>
          </p:cNvPicPr>
          <p:nvPr/>
        </p:nvPicPr>
        <p:blipFill>
          <a:blip r:embed="rId2"/>
          <a:stretch>
            <a:fillRect/>
          </a:stretch>
        </p:blipFill>
        <p:spPr>
          <a:xfrm>
            <a:off x="2090737" y="2196618"/>
            <a:ext cx="5724525" cy="657225"/>
          </a:xfrm>
          <a:prstGeom prst="rect">
            <a:avLst/>
          </a:prstGeom>
        </p:spPr>
      </p:pic>
      <p:sp>
        <p:nvSpPr>
          <p:cNvPr id="4" name="Slide Number Placeholder 3">
            <a:extLst>
              <a:ext uri="{FF2B5EF4-FFF2-40B4-BE49-F238E27FC236}">
                <a16:creationId xmlns:a16="http://schemas.microsoft.com/office/drawing/2014/main" id="{013A9680-C366-4910-854E-4254D8A1DFB0}"/>
              </a:ext>
            </a:extLst>
          </p:cNvPr>
          <p:cNvSpPr>
            <a:spLocks noGrp="1"/>
          </p:cNvSpPr>
          <p:nvPr>
            <p:ph type="sldNum" sz="quarter" idx="12"/>
          </p:nvPr>
        </p:nvSpPr>
        <p:spPr/>
        <p:txBody>
          <a:bodyPr/>
          <a:lstStyle/>
          <a:p>
            <a:fld id="{84136015-465C-4268-A93D-4F6E3E994865}" type="slidenum">
              <a:rPr lang="en-GB" altLang="en-US" smtClean="0"/>
              <a:pPr/>
              <a:t>12</a:t>
            </a:fld>
            <a:endParaRPr lang="en-GB" altLang="en-US"/>
          </a:p>
        </p:txBody>
      </p:sp>
      <p:sp>
        <p:nvSpPr>
          <p:cNvPr id="6" name="TextBox 5">
            <a:extLst>
              <a:ext uri="{FF2B5EF4-FFF2-40B4-BE49-F238E27FC236}">
                <a16:creationId xmlns:a16="http://schemas.microsoft.com/office/drawing/2014/main" id="{A0DD06BC-6202-48D0-B648-582F19EDE679}"/>
              </a:ext>
            </a:extLst>
          </p:cNvPr>
          <p:cNvSpPr txBox="1"/>
          <p:nvPr/>
        </p:nvSpPr>
        <p:spPr>
          <a:xfrm>
            <a:off x="483236" y="3075280"/>
            <a:ext cx="8282939" cy="1754326"/>
          </a:xfrm>
          <a:prstGeom prst="rect">
            <a:avLst/>
          </a:prstGeom>
          <a:noFill/>
        </p:spPr>
        <p:txBody>
          <a:bodyPr wrap="square" rtlCol="0">
            <a:spAutoFit/>
          </a:bodyPr>
          <a:lstStyle/>
          <a:p>
            <a:r>
              <a:rPr lang="en-GB" dirty="0"/>
              <a:t>Try typing a surname into the box</a:t>
            </a:r>
          </a:p>
          <a:p>
            <a:r>
              <a:rPr lang="en-GB" dirty="0"/>
              <a:t>OR</a:t>
            </a:r>
          </a:p>
          <a:p>
            <a:r>
              <a:rPr lang="en-GB" dirty="0"/>
              <a:t>#B &lt;Enter&gt;</a:t>
            </a:r>
          </a:p>
          <a:p>
            <a:r>
              <a:rPr lang="en-GB" dirty="0"/>
              <a:t>OR </a:t>
            </a:r>
          </a:p>
          <a:p>
            <a:r>
              <a:rPr lang="en-GB" dirty="0"/>
              <a:t>Help &lt;Enter&gt;</a:t>
            </a:r>
          </a:p>
          <a:p>
            <a:endParaRPr lang="en-GB" dirty="0"/>
          </a:p>
        </p:txBody>
      </p:sp>
    </p:spTree>
    <p:extLst>
      <p:ext uri="{BB962C8B-B14F-4D97-AF65-F5344CB8AC3E}">
        <p14:creationId xmlns:p14="http://schemas.microsoft.com/office/powerpoint/2010/main" val="212151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83CD-F4F5-466D-9509-0602BABF2A9B}"/>
              </a:ext>
            </a:extLst>
          </p:cNvPr>
          <p:cNvSpPr>
            <a:spLocks noGrp="1"/>
          </p:cNvSpPr>
          <p:nvPr>
            <p:ph type="title"/>
          </p:nvPr>
        </p:nvSpPr>
        <p:spPr/>
        <p:txBody>
          <a:bodyPr/>
          <a:lstStyle/>
          <a:p>
            <a:r>
              <a:rPr lang="en-GB" dirty="0"/>
              <a:t>Adding Students</a:t>
            </a:r>
          </a:p>
        </p:txBody>
      </p:sp>
      <p:sp>
        <p:nvSpPr>
          <p:cNvPr id="3" name="Text Placeholder 2">
            <a:extLst>
              <a:ext uri="{FF2B5EF4-FFF2-40B4-BE49-F238E27FC236}">
                <a16:creationId xmlns:a16="http://schemas.microsoft.com/office/drawing/2014/main" id="{1B0F2987-8DAE-4828-895E-FB90A4CE745C}"/>
              </a:ext>
            </a:extLst>
          </p:cNvPr>
          <p:cNvSpPr>
            <a:spLocks noGrp="1"/>
          </p:cNvSpPr>
          <p:nvPr>
            <p:ph type="body" idx="11"/>
          </p:nvPr>
        </p:nvSpPr>
        <p:spPr/>
        <p:txBody>
          <a:bodyPr/>
          <a:lstStyle/>
          <a:p>
            <a:pPr marL="0" indent="0">
              <a:buNone/>
            </a:pPr>
            <a:r>
              <a:rPr lang="en-GB" dirty="0"/>
              <a:t>Focus &gt; Pupil&gt; Pupil Details or click          and then click the New button</a:t>
            </a:r>
          </a:p>
          <a:p>
            <a:pPr marL="0" indent="0">
              <a:buNone/>
            </a:pPr>
            <a:r>
              <a:rPr lang="en-GB" dirty="0"/>
              <a:t>Type in the students Surname, Forename, Gender and DOB. Click</a:t>
            </a:r>
          </a:p>
          <a:p>
            <a:pPr marL="0" indent="0">
              <a:buNone/>
            </a:pPr>
            <a:r>
              <a:rPr lang="en-GB" dirty="0"/>
              <a:t>Enter all the compulsory fields (shaded in red)</a:t>
            </a:r>
          </a:p>
          <a:p>
            <a:pPr marL="0" indent="0">
              <a:buNone/>
            </a:pPr>
            <a:r>
              <a:rPr lang="en-GB" dirty="0"/>
              <a:t>To add an address type in the post code or the street name and click</a:t>
            </a:r>
          </a:p>
          <a:p>
            <a:pPr marL="0" indent="0">
              <a:buNone/>
            </a:pPr>
            <a:r>
              <a:rPr lang="en-GB" dirty="0"/>
              <a:t>Add contact by clicking New next to the contacts panel. Choose an existing contact or create a new one</a:t>
            </a:r>
          </a:p>
          <a:p>
            <a:pPr marL="0" indent="0">
              <a:buNone/>
            </a:pPr>
            <a:r>
              <a:rPr lang="en-GB" dirty="0"/>
              <a:t>To add another parent you should use the Clone button</a:t>
            </a:r>
          </a:p>
          <a:p>
            <a:pPr marL="0" indent="0">
              <a:buNone/>
            </a:pPr>
            <a:r>
              <a:rPr lang="en-GB" dirty="0"/>
              <a:t>To copy contacts from another child you MUST use the Copy Button</a:t>
            </a:r>
          </a:p>
          <a:p>
            <a:pPr marL="0" indent="0">
              <a:buNone/>
            </a:pPr>
            <a:r>
              <a:rPr lang="en-GB" dirty="0"/>
              <a:t>Add any medical information and Save</a:t>
            </a:r>
          </a:p>
          <a:p>
            <a:pPr marL="0" indent="0">
              <a:buNone/>
            </a:pPr>
            <a:endParaRPr lang="en-GB" dirty="0"/>
          </a:p>
          <a:p>
            <a:pPr marL="0" indent="0">
              <a:buNone/>
            </a:pPr>
            <a:r>
              <a:rPr lang="en-GB" dirty="0"/>
              <a:t> </a:t>
            </a:r>
          </a:p>
        </p:txBody>
      </p:sp>
      <p:sp>
        <p:nvSpPr>
          <p:cNvPr id="4" name="Slide Number Placeholder 3">
            <a:extLst>
              <a:ext uri="{FF2B5EF4-FFF2-40B4-BE49-F238E27FC236}">
                <a16:creationId xmlns:a16="http://schemas.microsoft.com/office/drawing/2014/main" id="{48C8A27F-A053-4031-89C3-CF7E55D926DF}"/>
              </a:ext>
            </a:extLst>
          </p:cNvPr>
          <p:cNvSpPr>
            <a:spLocks noGrp="1"/>
          </p:cNvSpPr>
          <p:nvPr>
            <p:ph type="sldNum" sz="quarter" idx="12"/>
          </p:nvPr>
        </p:nvSpPr>
        <p:spPr/>
        <p:txBody>
          <a:bodyPr/>
          <a:lstStyle/>
          <a:p>
            <a:fld id="{84136015-465C-4268-A93D-4F6E3E994865}" type="slidenum">
              <a:rPr lang="en-GB" altLang="en-US" smtClean="0"/>
              <a:pPr/>
              <a:t>13</a:t>
            </a:fld>
            <a:endParaRPr lang="en-GB" altLang="en-US"/>
          </a:p>
        </p:txBody>
      </p:sp>
      <p:pic>
        <p:nvPicPr>
          <p:cNvPr id="5" name="Picture 4">
            <a:extLst>
              <a:ext uri="{FF2B5EF4-FFF2-40B4-BE49-F238E27FC236}">
                <a16:creationId xmlns:a16="http://schemas.microsoft.com/office/drawing/2014/main" id="{8A1CE87C-26FD-4ADC-8701-CDDF68E29732}"/>
              </a:ext>
            </a:extLst>
          </p:cNvPr>
          <p:cNvPicPr>
            <a:picLocks noChangeAspect="1"/>
          </p:cNvPicPr>
          <p:nvPr/>
        </p:nvPicPr>
        <p:blipFill>
          <a:blip r:embed="rId3"/>
          <a:stretch>
            <a:fillRect/>
          </a:stretch>
        </p:blipFill>
        <p:spPr>
          <a:xfrm>
            <a:off x="4773585" y="2168937"/>
            <a:ext cx="358830" cy="388440"/>
          </a:xfrm>
          <a:prstGeom prst="rect">
            <a:avLst/>
          </a:prstGeom>
        </p:spPr>
      </p:pic>
      <p:pic>
        <p:nvPicPr>
          <p:cNvPr id="6" name="Picture 5">
            <a:extLst>
              <a:ext uri="{FF2B5EF4-FFF2-40B4-BE49-F238E27FC236}">
                <a16:creationId xmlns:a16="http://schemas.microsoft.com/office/drawing/2014/main" id="{9CD765FA-8E78-4441-8BC9-1D480E874C90}"/>
              </a:ext>
            </a:extLst>
          </p:cNvPr>
          <p:cNvPicPr>
            <a:picLocks noChangeAspect="1"/>
          </p:cNvPicPr>
          <p:nvPr/>
        </p:nvPicPr>
        <p:blipFill>
          <a:blip r:embed="rId4"/>
          <a:stretch>
            <a:fillRect/>
          </a:stretch>
        </p:blipFill>
        <p:spPr>
          <a:xfrm>
            <a:off x="8214600" y="2557377"/>
            <a:ext cx="1196100" cy="358560"/>
          </a:xfrm>
          <a:prstGeom prst="rect">
            <a:avLst/>
          </a:prstGeom>
        </p:spPr>
      </p:pic>
      <p:pic>
        <p:nvPicPr>
          <p:cNvPr id="7" name="Picture 6">
            <a:extLst>
              <a:ext uri="{FF2B5EF4-FFF2-40B4-BE49-F238E27FC236}">
                <a16:creationId xmlns:a16="http://schemas.microsoft.com/office/drawing/2014/main" id="{E3F0CBB9-CD2F-4F18-993E-6EC5C14E545D}"/>
              </a:ext>
            </a:extLst>
          </p:cNvPr>
          <p:cNvPicPr>
            <a:picLocks noChangeAspect="1"/>
          </p:cNvPicPr>
          <p:nvPr/>
        </p:nvPicPr>
        <p:blipFill>
          <a:blip r:embed="rId4"/>
          <a:stretch>
            <a:fillRect/>
          </a:stretch>
        </p:blipFill>
        <p:spPr>
          <a:xfrm>
            <a:off x="8356367" y="3273310"/>
            <a:ext cx="1196100" cy="358560"/>
          </a:xfrm>
          <a:prstGeom prst="rect">
            <a:avLst/>
          </a:prstGeom>
        </p:spPr>
      </p:pic>
      <p:pic>
        <p:nvPicPr>
          <p:cNvPr id="8" name="Picture 7">
            <a:extLst>
              <a:ext uri="{FF2B5EF4-FFF2-40B4-BE49-F238E27FC236}">
                <a16:creationId xmlns:a16="http://schemas.microsoft.com/office/drawing/2014/main" id="{8C372C0B-4B00-4706-855D-ACC5D0C08A60}"/>
              </a:ext>
            </a:extLst>
          </p:cNvPr>
          <p:cNvPicPr>
            <a:picLocks noChangeAspect="1"/>
          </p:cNvPicPr>
          <p:nvPr/>
        </p:nvPicPr>
        <p:blipFill>
          <a:blip r:embed="rId5"/>
          <a:stretch>
            <a:fillRect/>
          </a:stretch>
        </p:blipFill>
        <p:spPr>
          <a:xfrm>
            <a:off x="7302812" y="2243637"/>
            <a:ext cx="637920" cy="239040"/>
          </a:xfrm>
          <a:prstGeom prst="rect">
            <a:avLst/>
          </a:prstGeom>
        </p:spPr>
      </p:pic>
      <p:pic>
        <p:nvPicPr>
          <p:cNvPr id="9" name="Picture 8">
            <a:extLst>
              <a:ext uri="{FF2B5EF4-FFF2-40B4-BE49-F238E27FC236}">
                <a16:creationId xmlns:a16="http://schemas.microsoft.com/office/drawing/2014/main" id="{C68C5FBF-F8AA-4D2E-A91D-1F7AA5EA1202}"/>
              </a:ext>
            </a:extLst>
          </p:cNvPr>
          <p:cNvPicPr>
            <a:picLocks noChangeAspect="1"/>
          </p:cNvPicPr>
          <p:nvPr/>
        </p:nvPicPr>
        <p:blipFill>
          <a:blip r:embed="rId5"/>
          <a:stretch>
            <a:fillRect/>
          </a:stretch>
        </p:blipFill>
        <p:spPr>
          <a:xfrm>
            <a:off x="3177379" y="3734782"/>
            <a:ext cx="637920" cy="239040"/>
          </a:xfrm>
          <a:prstGeom prst="rect">
            <a:avLst/>
          </a:prstGeom>
        </p:spPr>
      </p:pic>
    </p:spTree>
    <p:extLst>
      <p:ext uri="{BB962C8B-B14F-4D97-AF65-F5344CB8AC3E}">
        <p14:creationId xmlns:p14="http://schemas.microsoft.com/office/powerpoint/2010/main" val="1230251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1BB3-A091-4F40-BD94-40FEB4CD4A17}"/>
              </a:ext>
            </a:extLst>
          </p:cNvPr>
          <p:cNvSpPr>
            <a:spLocks noGrp="1"/>
          </p:cNvSpPr>
          <p:nvPr>
            <p:ph type="title"/>
          </p:nvPr>
        </p:nvSpPr>
        <p:spPr>
          <a:xfrm>
            <a:off x="495301" y="1073171"/>
            <a:ext cx="8966200" cy="581442"/>
          </a:xfrm>
        </p:spPr>
        <p:txBody>
          <a:bodyPr/>
          <a:lstStyle/>
          <a:p>
            <a:r>
              <a:rPr lang="en-GB" dirty="0"/>
              <a:t>Importing and Exporting CTFs</a:t>
            </a:r>
          </a:p>
        </p:txBody>
      </p:sp>
      <p:sp>
        <p:nvSpPr>
          <p:cNvPr id="3" name="Text Placeholder 2">
            <a:extLst>
              <a:ext uri="{FF2B5EF4-FFF2-40B4-BE49-F238E27FC236}">
                <a16:creationId xmlns:a16="http://schemas.microsoft.com/office/drawing/2014/main" id="{AED829E9-8EB3-4745-93E0-837ADD054CCF}"/>
              </a:ext>
            </a:extLst>
          </p:cNvPr>
          <p:cNvSpPr>
            <a:spLocks noGrp="1"/>
          </p:cNvSpPr>
          <p:nvPr>
            <p:ph type="body" idx="11"/>
          </p:nvPr>
        </p:nvSpPr>
        <p:spPr>
          <a:xfrm>
            <a:off x="495300" y="1839326"/>
            <a:ext cx="8966201" cy="4002891"/>
          </a:xfrm>
        </p:spPr>
        <p:txBody>
          <a:bodyPr/>
          <a:lstStyle/>
          <a:p>
            <a:r>
              <a:rPr lang="en-GB" dirty="0"/>
              <a:t>Routines &gt; Data Out &gt;CTF &gt; Export CTF</a:t>
            </a:r>
          </a:p>
          <a:p>
            <a:endParaRPr lang="en-GB" dirty="0"/>
          </a:p>
        </p:txBody>
      </p:sp>
      <p:sp>
        <p:nvSpPr>
          <p:cNvPr id="4" name="Slide Number Placeholder 3">
            <a:extLst>
              <a:ext uri="{FF2B5EF4-FFF2-40B4-BE49-F238E27FC236}">
                <a16:creationId xmlns:a16="http://schemas.microsoft.com/office/drawing/2014/main" id="{08DE3821-E794-4C76-91A6-48A1C07778CA}"/>
              </a:ext>
            </a:extLst>
          </p:cNvPr>
          <p:cNvSpPr>
            <a:spLocks noGrp="1"/>
          </p:cNvSpPr>
          <p:nvPr>
            <p:ph type="sldNum" sz="quarter" idx="12"/>
          </p:nvPr>
        </p:nvSpPr>
        <p:spPr/>
        <p:txBody>
          <a:bodyPr/>
          <a:lstStyle/>
          <a:p>
            <a:fld id="{84136015-465C-4268-A93D-4F6E3E994865}" type="slidenum">
              <a:rPr lang="en-GB" altLang="en-US" smtClean="0"/>
              <a:pPr/>
              <a:t>14</a:t>
            </a:fld>
            <a:endParaRPr lang="en-GB" altLang="en-US"/>
          </a:p>
        </p:txBody>
      </p:sp>
      <p:pic>
        <p:nvPicPr>
          <p:cNvPr id="5" name="Picture 4">
            <a:extLst>
              <a:ext uri="{FF2B5EF4-FFF2-40B4-BE49-F238E27FC236}">
                <a16:creationId xmlns:a16="http://schemas.microsoft.com/office/drawing/2014/main" id="{F33C7310-7E23-432D-A175-7F04B767FE2A}"/>
              </a:ext>
            </a:extLst>
          </p:cNvPr>
          <p:cNvPicPr>
            <a:picLocks noChangeAspect="1"/>
          </p:cNvPicPr>
          <p:nvPr/>
        </p:nvPicPr>
        <p:blipFill>
          <a:blip r:embed="rId2"/>
          <a:stretch>
            <a:fillRect/>
          </a:stretch>
        </p:blipFill>
        <p:spPr>
          <a:xfrm>
            <a:off x="0" y="1724935"/>
            <a:ext cx="9906000" cy="3408129"/>
          </a:xfrm>
          <a:prstGeom prst="rect">
            <a:avLst/>
          </a:prstGeom>
        </p:spPr>
      </p:pic>
    </p:spTree>
    <p:extLst>
      <p:ext uri="{BB962C8B-B14F-4D97-AF65-F5344CB8AC3E}">
        <p14:creationId xmlns:p14="http://schemas.microsoft.com/office/powerpoint/2010/main" val="359293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2B9D-E1AF-4068-9C00-70D40A04AE0F}"/>
              </a:ext>
            </a:extLst>
          </p:cNvPr>
          <p:cNvSpPr>
            <a:spLocks noGrp="1"/>
          </p:cNvSpPr>
          <p:nvPr>
            <p:ph type="title"/>
          </p:nvPr>
        </p:nvSpPr>
        <p:spPr>
          <a:xfrm>
            <a:off x="495301" y="467114"/>
            <a:ext cx="8966200" cy="581442"/>
          </a:xfrm>
        </p:spPr>
        <p:txBody>
          <a:bodyPr/>
          <a:lstStyle/>
          <a:p>
            <a:r>
              <a:rPr lang="en-GB" dirty="0"/>
              <a:t>Export CTF</a:t>
            </a:r>
          </a:p>
        </p:txBody>
      </p:sp>
      <p:pic>
        <p:nvPicPr>
          <p:cNvPr id="5" name="Picture 4">
            <a:extLst>
              <a:ext uri="{FF2B5EF4-FFF2-40B4-BE49-F238E27FC236}">
                <a16:creationId xmlns:a16="http://schemas.microsoft.com/office/drawing/2014/main" id="{543B62BA-2452-4E50-8107-D15D366AD7FF}"/>
              </a:ext>
            </a:extLst>
          </p:cNvPr>
          <p:cNvPicPr>
            <a:picLocks noChangeAspect="1"/>
          </p:cNvPicPr>
          <p:nvPr/>
        </p:nvPicPr>
        <p:blipFill>
          <a:blip r:embed="rId2"/>
          <a:stretch>
            <a:fillRect/>
          </a:stretch>
        </p:blipFill>
        <p:spPr>
          <a:xfrm>
            <a:off x="25401" y="1167534"/>
            <a:ext cx="9906000" cy="4522931"/>
          </a:xfrm>
          <a:prstGeom prst="rect">
            <a:avLst/>
          </a:prstGeom>
        </p:spPr>
      </p:pic>
      <p:sp>
        <p:nvSpPr>
          <p:cNvPr id="4" name="Slide Number Placeholder 3">
            <a:extLst>
              <a:ext uri="{FF2B5EF4-FFF2-40B4-BE49-F238E27FC236}">
                <a16:creationId xmlns:a16="http://schemas.microsoft.com/office/drawing/2014/main" id="{DB1CF51B-D5DD-491E-B185-DE14A1606561}"/>
              </a:ext>
            </a:extLst>
          </p:cNvPr>
          <p:cNvSpPr>
            <a:spLocks noGrp="1"/>
          </p:cNvSpPr>
          <p:nvPr>
            <p:ph type="sldNum" sz="quarter" idx="12"/>
          </p:nvPr>
        </p:nvSpPr>
        <p:spPr/>
        <p:txBody>
          <a:bodyPr/>
          <a:lstStyle/>
          <a:p>
            <a:fld id="{84136015-465C-4268-A93D-4F6E3E994865}" type="slidenum">
              <a:rPr lang="en-GB" altLang="en-US" smtClean="0"/>
              <a:pPr/>
              <a:t>15</a:t>
            </a:fld>
            <a:endParaRPr lang="en-GB" altLang="en-US"/>
          </a:p>
        </p:txBody>
      </p:sp>
    </p:spTree>
    <p:extLst>
      <p:ext uri="{BB962C8B-B14F-4D97-AF65-F5344CB8AC3E}">
        <p14:creationId xmlns:p14="http://schemas.microsoft.com/office/powerpoint/2010/main" val="94810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A99B-A397-4624-82CC-3ADD56F70A59}"/>
              </a:ext>
            </a:extLst>
          </p:cNvPr>
          <p:cNvSpPr>
            <a:spLocks noGrp="1"/>
          </p:cNvSpPr>
          <p:nvPr>
            <p:ph type="title"/>
          </p:nvPr>
        </p:nvSpPr>
        <p:spPr>
          <a:xfrm>
            <a:off x="495301" y="467106"/>
            <a:ext cx="8966200" cy="581442"/>
          </a:xfrm>
        </p:spPr>
        <p:txBody>
          <a:bodyPr/>
          <a:lstStyle/>
          <a:p>
            <a:r>
              <a:rPr lang="en-GB" dirty="0"/>
              <a:t>Import CTF</a:t>
            </a:r>
          </a:p>
        </p:txBody>
      </p:sp>
      <p:sp>
        <p:nvSpPr>
          <p:cNvPr id="4" name="Slide Number Placeholder 3">
            <a:extLst>
              <a:ext uri="{FF2B5EF4-FFF2-40B4-BE49-F238E27FC236}">
                <a16:creationId xmlns:a16="http://schemas.microsoft.com/office/drawing/2014/main" id="{24AB3D53-E34F-4982-AB93-2E482DDAD0F5}"/>
              </a:ext>
            </a:extLst>
          </p:cNvPr>
          <p:cNvSpPr>
            <a:spLocks noGrp="1"/>
          </p:cNvSpPr>
          <p:nvPr>
            <p:ph type="sldNum" sz="quarter" idx="12"/>
          </p:nvPr>
        </p:nvSpPr>
        <p:spPr/>
        <p:txBody>
          <a:bodyPr/>
          <a:lstStyle/>
          <a:p>
            <a:fld id="{84136015-465C-4268-A93D-4F6E3E994865}" type="slidenum">
              <a:rPr lang="en-GB" altLang="en-US" smtClean="0"/>
              <a:pPr/>
              <a:t>16</a:t>
            </a:fld>
            <a:endParaRPr lang="en-GB" altLang="en-US"/>
          </a:p>
        </p:txBody>
      </p:sp>
      <p:pic>
        <p:nvPicPr>
          <p:cNvPr id="5" name="Picture 4">
            <a:extLst>
              <a:ext uri="{FF2B5EF4-FFF2-40B4-BE49-F238E27FC236}">
                <a16:creationId xmlns:a16="http://schemas.microsoft.com/office/drawing/2014/main" id="{41AFF0C6-7F83-4886-AA21-4BEFD221156C}"/>
              </a:ext>
            </a:extLst>
          </p:cNvPr>
          <p:cNvPicPr>
            <a:picLocks noChangeAspect="1"/>
          </p:cNvPicPr>
          <p:nvPr/>
        </p:nvPicPr>
        <p:blipFill rotWithShape="1">
          <a:blip r:embed="rId2"/>
          <a:srcRect t="5316"/>
          <a:stretch/>
        </p:blipFill>
        <p:spPr>
          <a:xfrm>
            <a:off x="-127593" y="1048548"/>
            <a:ext cx="9906000" cy="5267768"/>
          </a:xfrm>
          <a:prstGeom prst="rect">
            <a:avLst/>
          </a:prstGeom>
        </p:spPr>
      </p:pic>
    </p:spTree>
    <p:extLst>
      <p:ext uri="{BB962C8B-B14F-4D97-AF65-F5344CB8AC3E}">
        <p14:creationId xmlns:p14="http://schemas.microsoft.com/office/powerpoint/2010/main" val="336689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1A8B-DA9D-4121-9347-799987ECDE39}"/>
              </a:ext>
            </a:extLst>
          </p:cNvPr>
          <p:cNvSpPr>
            <a:spLocks noGrp="1"/>
          </p:cNvSpPr>
          <p:nvPr>
            <p:ph type="title"/>
          </p:nvPr>
        </p:nvSpPr>
        <p:spPr/>
        <p:txBody>
          <a:bodyPr/>
          <a:lstStyle/>
          <a:p>
            <a:r>
              <a:rPr lang="en-GB" dirty="0"/>
              <a:t>DfE</a:t>
            </a:r>
          </a:p>
        </p:txBody>
      </p:sp>
      <p:sp>
        <p:nvSpPr>
          <p:cNvPr id="3" name="Text Placeholder 2">
            <a:extLst>
              <a:ext uri="{FF2B5EF4-FFF2-40B4-BE49-F238E27FC236}">
                <a16:creationId xmlns:a16="http://schemas.microsoft.com/office/drawing/2014/main" id="{B5D0C132-61CA-4871-8530-129C6830ADC9}"/>
              </a:ext>
            </a:extLst>
          </p:cNvPr>
          <p:cNvSpPr>
            <a:spLocks noGrp="1"/>
          </p:cNvSpPr>
          <p:nvPr>
            <p:ph type="body" idx="11"/>
          </p:nvPr>
        </p:nvSpPr>
        <p:spPr/>
        <p:txBody>
          <a:bodyPr/>
          <a:lstStyle/>
          <a:p>
            <a:r>
              <a:rPr lang="en-GB" dirty="0"/>
              <a:t>Worth checking the S2S website termly for new arrivals data or students with missing data</a:t>
            </a:r>
          </a:p>
        </p:txBody>
      </p:sp>
      <p:sp>
        <p:nvSpPr>
          <p:cNvPr id="4" name="Slide Number Placeholder 3">
            <a:extLst>
              <a:ext uri="{FF2B5EF4-FFF2-40B4-BE49-F238E27FC236}">
                <a16:creationId xmlns:a16="http://schemas.microsoft.com/office/drawing/2014/main" id="{0A8CD473-16F1-47E1-8737-89FD8223A80B}"/>
              </a:ext>
            </a:extLst>
          </p:cNvPr>
          <p:cNvSpPr>
            <a:spLocks noGrp="1"/>
          </p:cNvSpPr>
          <p:nvPr>
            <p:ph type="sldNum" sz="quarter" idx="12"/>
          </p:nvPr>
        </p:nvSpPr>
        <p:spPr/>
        <p:txBody>
          <a:bodyPr/>
          <a:lstStyle/>
          <a:p>
            <a:fld id="{84136015-465C-4268-A93D-4F6E3E994865}" type="slidenum">
              <a:rPr lang="en-GB" altLang="en-US" smtClean="0"/>
              <a:pPr/>
              <a:t>17</a:t>
            </a:fld>
            <a:endParaRPr lang="en-GB" altLang="en-US"/>
          </a:p>
        </p:txBody>
      </p:sp>
    </p:spTree>
    <p:extLst>
      <p:ext uri="{BB962C8B-B14F-4D97-AF65-F5344CB8AC3E}">
        <p14:creationId xmlns:p14="http://schemas.microsoft.com/office/powerpoint/2010/main" val="34289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D202-C891-408E-9ADC-D9B401E119B0}"/>
              </a:ext>
            </a:extLst>
          </p:cNvPr>
          <p:cNvSpPr>
            <a:spLocks noGrp="1"/>
          </p:cNvSpPr>
          <p:nvPr>
            <p:ph type="title"/>
          </p:nvPr>
        </p:nvSpPr>
        <p:spPr/>
        <p:txBody>
          <a:bodyPr/>
          <a:lstStyle/>
          <a:p>
            <a:r>
              <a:rPr lang="en-GB" dirty="0"/>
              <a:t>Making a student leave</a:t>
            </a:r>
          </a:p>
        </p:txBody>
      </p:sp>
      <p:sp>
        <p:nvSpPr>
          <p:cNvPr id="3" name="Text Placeholder 2">
            <a:extLst>
              <a:ext uri="{FF2B5EF4-FFF2-40B4-BE49-F238E27FC236}">
                <a16:creationId xmlns:a16="http://schemas.microsoft.com/office/drawing/2014/main" id="{0C72510E-66CE-4B78-98A8-F355183E825E}"/>
              </a:ext>
            </a:extLst>
          </p:cNvPr>
          <p:cNvSpPr>
            <a:spLocks noGrp="1"/>
          </p:cNvSpPr>
          <p:nvPr>
            <p:ph type="body" idx="11"/>
          </p:nvPr>
        </p:nvSpPr>
        <p:spPr>
          <a:xfrm>
            <a:off x="495300" y="2168937"/>
            <a:ext cx="8966201" cy="1180319"/>
          </a:xfrm>
        </p:spPr>
        <p:txBody>
          <a:bodyPr/>
          <a:lstStyle/>
          <a:p>
            <a:r>
              <a:rPr lang="en-GB" dirty="0"/>
              <a:t>Open their record and click on School History</a:t>
            </a:r>
          </a:p>
          <a:p>
            <a:r>
              <a:rPr lang="en-GB" dirty="0"/>
              <a:t>Enter the date of leaving and the reason</a:t>
            </a:r>
          </a:p>
          <a:p>
            <a:r>
              <a:rPr lang="en-GB" dirty="0"/>
              <a:t>Add the destination after leaving if known and Save</a:t>
            </a:r>
          </a:p>
          <a:p>
            <a:endParaRPr lang="en-GB" dirty="0"/>
          </a:p>
          <a:p>
            <a:endParaRPr lang="en-GB" dirty="0"/>
          </a:p>
        </p:txBody>
      </p:sp>
      <p:sp>
        <p:nvSpPr>
          <p:cNvPr id="4" name="Slide Number Placeholder 3">
            <a:extLst>
              <a:ext uri="{FF2B5EF4-FFF2-40B4-BE49-F238E27FC236}">
                <a16:creationId xmlns:a16="http://schemas.microsoft.com/office/drawing/2014/main" id="{ABD44E9C-D052-4AFB-A664-BF9EE6BC65E6}"/>
              </a:ext>
            </a:extLst>
          </p:cNvPr>
          <p:cNvSpPr>
            <a:spLocks noGrp="1"/>
          </p:cNvSpPr>
          <p:nvPr>
            <p:ph type="sldNum" sz="quarter" idx="12"/>
          </p:nvPr>
        </p:nvSpPr>
        <p:spPr/>
        <p:txBody>
          <a:bodyPr/>
          <a:lstStyle/>
          <a:p>
            <a:fld id="{84136015-465C-4268-A93D-4F6E3E994865}" type="slidenum">
              <a:rPr lang="en-GB" altLang="en-US" smtClean="0"/>
              <a:pPr/>
              <a:t>18</a:t>
            </a:fld>
            <a:endParaRPr lang="en-GB" altLang="en-US"/>
          </a:p>
        </p:txBody>
      </p:sp>
    </p:spTree>
    <p:extLst>
      <p:ext uri="{BB962C8B-B14F-4D97-AF65-F5344CB8AC3E}">
        <p14:creationId xmlns:p14="http://schemas.microsoft.com/office/powerpoint/2010/main" val="348070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8BE841-0BC0-49C1-AF6C-9B959F63B2BE}"/>
              </a:ext>
            </a:extLst>
          </p:cNvPr>
          <p:cNvSpPr>
            <a:spLocks noGrp="1"/>
          </p:cNvSpPr>
          <p:nvPr>
            <p:ph type="sldNum" sz="quarter" idx="12"/>
          </p:nvPr>
        </p:nvSpPr>
        <p:spPr/>
        <p:txBody>
          <a:bodyPr/>
          <a:lstStyle/>
          <a:p>
            <a:fld id="{84136015-465C-4268-A93D-4F6E3E994865}" type="slidenum">
              <a:rPr lang="en-GB" altLang="en-US" smtClean="0"/>
              <a:pPr/>
              <a:t>19</a:t>
            </a:fld>
            <a:endParaRPr lang="en-GB" altLang="en-US"/>
          </a:p>
        </p:txBody>
      </p:sp>
      <p:sp>
        <p:nvSpPr>
          <p:cNvPr id="5" name="Title 1">
            <a:extLst>
              <a:ext uri="{FF2B5EF4-FFF2-40B4-BE49-F238E27FC236}">
                <a16:creationId xmlns:a16="http://schemas.microsoft.com/office/drawing/2014/main" id="{19C9D9F9-CE09-45C1-AEEB-F3D88DD97063}"/>
              </a:ext>
            </a:extLst>
          </p:cNvPr>
          <p:cNvSpPr txBox="1">
            <a:spLocks/>
          </p:cNvSpPr>
          <p:nvPr/>
        </p:nvSpPr>
        <p:spPr>
          <a:xfrm>
            <a:off x="469900" y="1257468"/>
            <a:ext cx="8966200" cy="581442"/>
          </a:xfrm>
          <a:prstGeom prst="rect">
            <a:avLst/>
          </a:prstGeom>
        </p:spPr>
        <p:txBody>
          <a:bodyPr anchor="t"/>
          <a:lstStyle>
            <a:lvl1pPr algn="l" rtl="0" eaLnBrk="0" fontAlgn="base" hangingPunct="0">
              <a:spcBef>
                <a:spcPct val="0"/>
              </a:spcBef>
              <a:spcAft>
                <a:spcPct val="0"/>
              </a:spcAft>
              <a:defRPr sz="3000" b="1" kern="1200">
                <a:solidFill>
                  <a:srgbClr val="00505C"/>
                </a:solidFill>
                <a:latin typeface="Arial"/>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GB" dirty="0"/>
              <a:t>Making a group of students leave</a:t>
            </a:r>
          </a:p>
        </p:txBody>
      </p:sp>
      <p:sp>
        <p:nvSpPr>
          <p:cNvPr id="6" name="Text Placeholder 2">
            <a:extLst>
              <a:ext uri="{FF2B5EF4-FFF2-40B4-BE49-F238E27FC236}">
                <a16:creationId xmlns:a16="http://schemas.microsoft.com/office/drawing/2014/main" id="{556347D0-04B4-43F0-9E8A-8BB87B514190}"/>
              </a:ext>
            </a:extLst>
          </p:cNvPr>
          <p:cNvSpPr txBox="1">
            <a:spLocks/>
          </p:cNvSpPr>
          <p:nvPr/>
        </p:nvSpPr>
        <p:spPr>
          <a:xfrm>
            <a:off x="469899" y="1847627"/>
            <a:ext cx="7568315" cy="4404317"/>
          </a:xfrm>
          <a:prstGeom prst="rect">
            <a:avLst/>
          </a:prstGeom>
        </p:spPr>
        <p:txBody>
          <a:bodyPr anchor="t"/>
          <a:lstStyle>
            <a:lvl1pPr marL="363538" indent="-363538" algn="l" rtl="0" eaLnBrk="0" fontAlgn="base" hangingPunct="0">
              <a:spcBef>
                <a:spcPct val="20000"/>
              </a:spcBef>
              <a:spcAft>
                <a:spcPct val="0"/>
              </a:spcAft>
              <a:buFont typeface="Arial" pitchFamily="34" charset="0"/>
              <a:buChar char="•"/>
              <a:defRPr sz="2000" kern="1200">
                <a:solidFill>
                  <a:srgbClr val="000000"/>
                </a:solidFill>
                <a:latin typeface="Arial"/>
                <a:ea typeface="+mn-ea"/>
                <a:cs typeface="+mn-cs"/>
              </a:defRPr>
            </a:lvl1pPr>
            <a:lvl2pPr marL="712788" indent="-349250" algn="l" rtl="0" eaLnBrk="0" fontAlgn="base" hangingPunct="0">
              <a:spcBef>
                <a:spcPct val="20000"/>
              </a:spcBef>
              <a:spcAft>
                <a:spcPct val="0"/>
              </a:spcAft>
              <a:buFont typeface="Arial" pitchFamily="34" charset="0"/>
              <a:buChar char="–"/>
              <a:defRPr sz="1800" kern="1200">
                <a:solidFill>
                  <a:srgbClr val="000000"/>
                </a:solidFill>
                <a:latin typeface="Arial" pitchFamily="34" charset="0"/>
                <a:ea typeface="+mn-ea"/>
                <a:cs typeface="Arial" pitchFamily="34" charset="0"/>
              </a:defRPr>
            </a:lvl2pPr>
            <a:lvl3pPr marL="1076325" indent="-363538" algn="l" rtl="0" eaLnBrk="0" fontAlgn="base" hangingPunct="0">
              <a:spcBef>
                <a:spcPct val="20000"/>
              </a:spcBef>
              <a:spcAft>
                <a:spcPct val="0"/>
              </a:spcAft>
              <a:buFont typeface="Arial" pitchFamily="34" charset="0"/>
              <a:buChar char="–"/>
              <a:defRPr sz="1600" kern="1200">
                <a:solidFill>
                  <a:srgbClr val="000000"/>
                </a:solidFill>
                <a:latin typeface="Arial" pitchFamily="34" charset="0"/>
                <a:ea typeface="+mn-ea"/>
                <a:cs typeface="Arial" pitchFamily="34" charset="0"/>
              </a:defRPr>
            </a:lvl3pPr>
            <a:lvl4pPr marL="1438275" indent="-361950" algn="l" rtl="0" eaLnBrk="0" fontAlgn="base" hangingPunct="0">
              <a:spcBef>
                <a:spcPct val="20000"/>
              </a:spcBef>
              <a:spcAft>
                <a:spcPct val="0"/>
              </a:spcAft>
              <a:buFont typeface="Arial" pitchFamily="34" charset="0"/>
              <a:buChar char="–"/>
              <a:defRPr lang="en-GB" sz="1400" kern="1200" baseline="0" dirty="0" smtClean="0">
                <a:solidFill>
                  <a:srgbClr val="000000"/>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panose="020B0604020202020204" pitchFamily="34" charset="0"/>
              <a:buNone/>
              <a:defRPr sz="1400"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GB" dirty="0"/>
              <a:t>Routines&gt; Students&gt; Leavers</a:t>
            </a:r>
          </a:p>
          <a:p>
            <a:pPr defTabSz="914400"/>
            <a:r>
              <a:rPr lang="en-GB" dirty="0"/>
              <a:t>Use the Class or Year Group fields to narrow down. Use the drop down on select to Select All</a:t>
            </a:r>
          </a:p>
          <a:p>
            <a:pPr defTabSz="914400"/>
            <a:r>
              <a:rPr lang="en-GB" dirty="0"/>
              <a:t>Or use the Ctrl and Shift Keys and se the drop down on select to Selected</a:t>
            </a:r>
          </a:p>
          <a:p>
            <a:pPr defTabSz="914400"/>
            <a:r>
              <a:rPr lang="en-GB" dirty="0"/>
              <a:t>You can now enter the date of leaving and a reason for  leaving. Enter a destination and select the pupils going to that destination using Ctrl and Shift. Then click the</a:t>
            </a:r>
          </a:p>
          <a:p>
            <a:pPr defTabSz="914400"/>
            <a:r>
              <a:rPr lang="en-GB" dirty="0"/>
              <a:t>You can then change destination and select another group of pupils. Repeat as needed</a:t>
            </a:r>
          </a:p>
          <a:p>
            <a:pPr defTabSz="914400"/>
            <a:r>
              <a:rPr lang="en-GB" dirty="0"/>
              <a:t>Click             to add the information to the records – this may take some time  </a:t>
            </a:r>
          </a:p>
          <a:p>
            <a:pPr defTabSz="914400"/>
            <a:endParaRPr lang="en-GB" dirty="0"/>
          </a:p>
          <a:p>
            <a:pPr defTabSz="914400"/>
            <a:endParaRPr lang="en-GB" dirty="0"/>
          </a:p>
        </p:txBody>
      </p:sp>
      <p:pic>
        <p:nvPicPr>
          <p:cNvPr id="7" name="Picture 6">
            <a:extLst>
              <a:ext uri="{FF2B5EF4-FFF2-40B4-BE49-F238E27FC236}">
                <a16:creationId xmlns:a16="http://schemas.microsoft.com/office/drawing/2014/main" id="{FA910E7A-F90D-421B-9D8B-FAF1A6C1CDE8}"/>
              </a:ext>
            </a:extLst>
          </p:cNvPr>
          <p:cNvPicPr>
            <a:picLocks noChangeAspect="1"/>
          </p:cNvPicPr>
          <p:nvPr/>
        </p:nvPicPr>
        <p:blipFill>
          <a:blip r:embed="rId2"/>
          <a:stretch>
            <a:fillRect/>
          </a:stretch>
        </p:blipFill>
        <p:spPr>
          <a:xfrm>
            <a:off x="7881170" y="1847627"/>
            <a:ext cx="1554930" cy="2360520"/>
          </a:xfrm>
          <a:prstGeom prst="rect">
            <a:avLst/>
          </a:prstGeom>
        </p:spPr>
      </p:pic>
      <p:pic>
        <p:nvPicPr>
          <p:cNvPr id="8" name="Picture 7">
            <a:extLst>
              <a:ext uri="{FF2B5EF4-FFF2-40B4-BE49-F238E27FC236}">
                <a16:creationId xmlns:a16="http://schemas.microsoft.com/office/drawing/2014/main" id="{030C8FB1-DF7E-4E60-9219-FAA0053EC8E3}"/>
              </a:ext>
            </a:extLst>
          </p:cNvPr>
          <p:cNvPicPr>
            <a:picLocks noChangeAspect="1"/>
          </p:cNvPicPr>
          <p:nvPr/>
        </p:nvPicPr>
        <p:blipFill>
          <a:blip r:embed="rId3"/>
          <a:stretch>
            <a:fillRect/>
          </a:stretch>
        </p:blipFill>
        <p:spPr>
          <a:xfrm>
            <a:off x="6126890" y="4216864"/>
            <a:ext cx="1754280" cy="348600"/>
          </a:xfrm>
          <a:prstGeom prst="rect">
            <a:avLst/>
          </a:prstGeom>
        </p:spPr>
      </p:pic>
      <p:pic>
        <p:nvPicPr>
          <p:cNvPr id="9" name="Picture 8">
            <a:extLst>
              <a:ext uri="{FF2B5EF4-FFF2-40B4-BE49-F238E27FC236}">
                <a16:creationId xmlns:a16="http://schemas.microsoft.com/office/drawing/2014/main" id="{43A561C4-269D-4DC8-89ED-579FFB0550BC}"/>
              </a:ext>
            </a:extLst>
          </p:cNvPr>
          <p:cNvPicPr>
            <a:picLocks noChangeAspect="1"/>
          </p:cNvPicPr>
          <p:nvPr/>
        </p:nvPicPr>
        <p:blipFill>
          <a:blip r:embed="rId4"/>
          <a:stretch>
            <a:fillRect/>
          </a:stretch>
        </p:blipFill>
        <p:spPr>
          <a:xfrm>
            <a:off x="1627686" y="5261892"/>
            <a:ext cx="717660" cy="338640"/>
          </a:xfrm>
          <a:prstGeom prst="rect">
            <a:avLst/>
          </a:prstGeom>
        </p:spPr>
      </p:pic>
    </p:spTree>
    <p:extLst>
      <p:ext uri="{BB962C8B-B14F-4D97-AF65-F5344CB8AC3E}">
        <p14:creationId xmlns:p14="http://schemas.microsoft.com/office/powerpoint/2010/main" val="403228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5663-7F78-4634-A18E-AAF4FD706E9C}"/>
              </a:ext>
            </a:extLst>
          </p:cNvPr>
          <p:cNvSpPr>
            <a:spLocks noGrp="1"/>
          </p:cNvSpPr>
          <p:nvPr>
            <p:ph type="title"/>
          </p:nvPr>
        </p:nvSpPr>
        <p:spPr/>
        <p:txBody>
          <a:bodyPr/>
          <a:lstStyle/>
          <a:p>
            <a:r>
              <a:rPr lang="en-GB" dirty="0"/>
              <a:t>Objectives</a:t>
            </a:r>
          </a:p>
        </p:txBody>
      </p:sp>
      <p:sp>
        <p:nvSpPr>
          <p:cNvPr id="4" name="Slide Number Placeholder 3">
            <a:extLst>
              <a:ext uri="{FF2B5EF4-FFF2-40B4-BE49-F238E27FC236}">
                <a16:creationId xmlns:a16="http://schemas.microsoft.com/office/drawing/2014/main" id="{2A587972-658C-4CA7-A268-0DF8910ED08A}"/>
              </a:ext>
            </a:extLst>
          </p:cNvPr>
          <p:cNvSpPr>
            <a:spLocks noGrp="1"/>
          </p:cNvSpPr>
          <p:nvPr>
            <p:ph type="sldNum" sz="quarter" idx="12"/>
          </p:nvPr>
        </p:nvSpPr>
        <p:spPr/>
        <p:txBody>
          <a:bodyPr/>
          <a:lstStyle/>
          <a:p>
            <a:fld id="{84136015-465C-4268-A93D-4F6E3E994865}" type="slidenum">
              <a:rPr lang="en-GB" altLang="en-US" smtClean="0"/>
              <a:pPr/>
              <a:t>2</a:t>
            </a:fld>
            <a:endParaRPr lang="en-GB" altLang="en-US"/>
          </a:p>
        </p:txBody>
      </p:sp>
      <p:graphicFrame>
        <p:nvGraphicFramePr>
          <p:cNvPr id="5" name="Diagram 4">
            <a:extLst>
              <a:ext uri="{FF2B5EF4-FFF2-40B4-BE49-F238E27FC236}">
                <a16:creationId xmlns:a16="http://schemas.microsoft.com/office/drawing/2014/main" id="{2245DA84-BA2E-4FBC-B940-34BDDDA5A666}"/>
              </a:ext>
            </a:extLst>
          </p:cNvPr>
          <p:cNvGraphicFramePr/>
          <p:nvPr>
            <p:extLst>
              <p:ext uri="{D42A27DB-BD31-4B8C-83A1-F6EECF244321}">
                <p14:modId xmlns:p14="http://schemas.microsoft.com/office/powerpoint/2010/main" val="883480087"/>
              </p:ext>
            </p:extLst>
          </p:nvPr>
        </p:nvGraphicFramePr>
        <p:xfrm>
          <a:off x="258417" y="2155459"/>
          <a:ext cx="9531626" cy="391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92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FEA2-BEBD-45D2-A333-C8593967B09D}"/>
              </a:ext>
            </a:extLst>
          </p:cNvPr>
          <p:cNvSpPr>
            <a:spLocks noGrp="1"/>
          </p:cNvSpPr>
          <p:nvPr>
            <p:ph type="title"/>
          </p:nvPr>
        </p:nvSpPr>
        <p:spPr/>
        <p:txBody>
          <a:bodyPr/>
          <a:lstStyle/>
          <a:p>
            <a:r>
              <a:rPr lang="en-GB" dirty="0"/>
              <a:t>Readmit a pupil</a:t>
            </a:r>
          </a:p>
        </p:txBody>
      </p:sp>
      <p:sp>
        <p:nvSpPr>
          <p:cNvPr id="3" name="Text Placeholder 2">
            <a:extLst>
              <a:ext uri="{FF2B5EF4-FFF2-40B4-BE49-F238E27FC236}">
                <a16:creationId xmlns:a16="http://schemas.microsoft.com/office/drawing/2014/main" id="{8ED326A4-F714-47D0-B831-DFD5E9D001AA}"/>
              </a:ext>
            </a:extLst>
          </p:cNvPr>
          <p:cNvSpPr>
            <a:spLocks noGrp="1"/>
          </p:cNvSpPr>
          <p:nvPr>
            <p:ph type="body" idx="11"/>
          </p:nvPr>
        </p:nvSpPr>
        <p:spPr/>
        <p:txBody>
          <a:bodyPr/>
          <a:lstStyle/>
          <a:p>
            <a:r>
              <a:rPr lang="en-GB" dirty="0"/>
              <a:t>Focus &gt; Pupil &gt; Pupil Details</a:t>
            </a:r>
          </a:p>
          <a:p>
            <a:r>
              <a:rPr lang="en-GB" dirty="0"/>
              <a:t>Click the           Type in the Surname and Forename. Click</a:t>
            </a:r>
          </a:p>
          <a:p>
            <a:r>
              <a:rPr lang="en-GB" dirty="0"/>
              <a:t>The pupil should be matched with their previous record</a:t>
            </a:r>
          </a:p>
          <a:p>
            <a:r>
              <a:rPr lang="en-GB" dirty="0"/>
              <a:t>Select the record and click             . You will be asked if you want to re-admit. Click YES.</a:t>
            </a:r>
          </a:p>
          <a:p>
            <a:r>
              <a:rPr lang="en-GB" dirty="0"/>
              <a:t>Enter the information into the required field and then Save </a:t>
            </a:r>
          </a:p>
          <a:p>
            <a:endParaRPr lang="en-GB" dirty="0"/>
          </a:p>
        </p:txBody>
      </p:sp>
      <p:sp>
        <p:nvSpPr>
          <p:cNvPr id="4" name="Slide Number Placeholder 3">
            <a:extLst>
              <a:ext uri="{FF2B5EF4-FFF2-40B4-BE49-F238E27FC236}">
                <a16:creationId xmlns:a16="http://schemas.microsoft.com/office/drawing/2014/main" id="{10E35609-A551-44DF-B26A-DDD880F2BCC6}"/>
              </a:ext>
            </a:extLst>
          </p:cNvPr>
          <p:cNvSpPr>
            <a:spLocks noGrp="1"/>
          </p:cNvSpPr>
          <p:nvPr>
            <p:ph type="sldNum" sz="quarter" idx="12"/>
          </p:nvPr>
        </p:nvSpPr>
        <p:spPr/>
        <p:txBody>
          <a:bodyPr/>
          <a:lstStyle/>
          <a:p>
            <a:fld id="{84136015-465C-4268-A93D-4F6E3E994865}" type="slidenum">
              <a:rPr lang="en-GB" altLang="en-US" smtClean="0"/>
              <a:pPr/>
              <a:t>20</a:t>
            </a:fld>
            <a:endParaRPr lang="en-GB" altLang="en-US"/>
          </a:p>
        </p:txBody>
      </p:sp>
      <p:pic>
        <p:nvPicPr>
          <p:cNvPr id="5" name="Picture 4">
            <a:extLst>
              <a:ext uri="{FF2B5EF4-FFF2-40B4-BE49-F238E27FC236}">
                <a16:creationId xmlns:a16="http://schemas.microsoft.com/office/drawing/2014/main" id="{DB8D4C12-BD64-441B-8651-3826145884D2}"/>
              </a:ext>
            </a:extLst>
          </p:cNvPr>
          <p:cNvPicPr>
            <a:picLocks noChangeAspect="1"/>
          </p:cNvPicPr>
          <p:nvPr/>
        </p:nvPicPr>
        <p:blipFill>
          <a:blip r:embed="rId2"/>
          <a:stretch>
            <a:fillRect/>
          </a:stretch>
        </p:blipFill>
        <p:spPr>
          <a:xfrm>
            <a:off x="2009129" y="2604768"/>
            <a:ext cx="677790" cy="308760"/>
          </a:xfrm>
          <a:prstGeom prst="rect">
            <a:avLst/>
          </a:prstGeom>
        </p:spPr>
      </p:pic>
      <p:pic>
        <p:nvPicPr>
          <p:cNvPr id="6" name="Picture 5">
            <a:extLst>
              <a:ext uri="{FF2B5EF4-FFF2-40B4-BE49-F238E27FC236}">
                <a16:creationId xmlns:a16="http://schemas.microsoft.com/office/drawing/2014/main" id="{403E7A93-ED08-4CEF-8D7E-452A34331C21}"/>
              </a:ext>
            </a:extLst>
          </p:cNvPr>
          <p:cNvPicPr>
            <a:picLocks noChangeAspect="1"/>
          </p:cNvPicPr>
          <p:nvPr/>
        </p:nvPicPr>
        <p:blipFill>
          <a:blip r:embed="rId3"/>
          <a:stretch>
            <a:fillRect/>
          </a:stretch>
        </p:blipFill>
        <p:spPr>
          <a:xfrm>
            <a:off x="7512819" y="2554968"/>
            <a:ext cx="1196100" cy="358560"/>
          </a:xfrm>
          <a:prstGeom prst="rect">
            <a:avLst/>
          </a:prstGeom>
        </p:spPr>
      </p:pic>
      <p:pic>
        <p:nvPicPr>
          <p:cNvPr id="7" name="Picture 6">
            <a:extLst>
              <a:ext uri="{FF2B5EF4-FFF2-40B4-BE49-F238E27FC236}">
                <a16:creationId xmlns:a16="http://schemas.microsoft.com/office/drawing/2014/main" id="{36E12C21-DEE3-410C-B26C-E699908DFF20}"/>
              </a:ext>
            </a:extLst>
          </p:cNvPr>
          <p:cNvPicPr>
            <a:picLocks noChangeAspect="1"/>
          </p:cNvPicPr>
          <p:nvPr/>
        </p:nvPicPr>
        <p:blipFill>
          <a:blip r:embed="rId4"/>
          <a:stretch>
            <a:fillRect/>
          </a:stretch>
        </p:blipFill>
        <p:spPr>
          <a:xfrm>
            <a:off x="4041275" y="3284580"/>
            <a:ext cx="717660" cy="288840"/>
          </a:xfrm>
          <a:prstGeom prst="rect">
            <a:avLst/>
          </a:prstGeom>
        </p:spPr>
      </p:pic>
      <p:pic>
        <p:nvPicPr>
          <p:cNvPr id="8" name="Picture 7">
            <a:extLst>
              <a:ext uri="{FF2B5EF4-FFF2-40B4-BE49-F238E27FC236}">
                <a16:creationId xmlns:a16="http://schemas.microsoft.com/office/drawing/2014/main" id="{FDC70E77-6B9A-478F-9FE0-E98C0BFC9CAD}"/>
              </a:ext>
            </a:extLst>
          </p:cNvPr>
          <p:cNvPicPr>
            <a:picLocks noChangeAspect="1"/>
          </p:cNvPicPr>
          <p:nvPr/>
        </p:nvPicPr>
        <p:blipFill>
          <a:blip r:embed="rId5"/>
          <a:stretch>
            <a:fillRect/>
          </a:stretch>
        </p:blipFill>
        <p:spPr>
          <a:xfrm>
            <a:off x="6795159" y="4020982"/>
            <a:ext cx="717660" cy="298800"/>
          </a:xfrm>
          <a:prstGeom prst="rect">
            <a:avLst/>
          </a:prstGeom>
        </p:spPr>
      </p:pic>
      <p:pic>
        <p:nvPicPr>
          <p:cNvPr id="9" name="Picture 8">
            <a:extLst>
              <a:ext uri="{FF2B5EF4-FFF2-40B4-BE49-F238E27FC236}">
                <a16:creationId xmlns:a16="http://schemas.microsoft.com/office/drawing/2014/main" id="{1358F823-FFF8-4877-A6D6-94A694691BCE}"/>
              </a:ext>
            </a:extLst>
          </p:cNvPr>
          <p:cNvPicPr>
            <a:picLocks noChangeAspect="1"/>
          </p:cNvPicPr>
          <p:nvPr/>
        </p:nvPicPr>
        <p:blipFill>
          <a:blip r:embed="rId6"/>
          <a:stretch>
            <a:fillRect/>
          </a:stretch>
        </p:blipFill>
        <p:spPr>
          <a:xfrm>
            <a:off x="4833390" y="3414060"/>
            <a:ext cx="239220" cy="29880"/>
          </a:xfrm>
          <a:prstGeom prst="rect">
            <a:avLst/>
          </a:prstGeom>
        </p:spPr>
      </p:pic>
    </p:spTree>
    <p:extLst>
      <p:ext uri="{BB962C8B-B14F-4D97-AF65-F5344CB8AC3E}">
        <p14:creationId xmlns:p14="http://schemas.microsoft.com/office/powerpoint/2010/main" val="92122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A2B6-3B4F-42DF-8DA6-9E4CE39AD237}"/>
              </a:ext>
            </a:extLst>
          </p:cNvPr>
          <p:cNvSpPr>
            <a:spLocks noGrp="1"/>
          </p:cNvSpPr>
          <p:nvPr>
            <p:ph type="title"/>
          </p:nvPr>
        </p:nvSpPr>
        <p:spPr/>
        <p:txBody>
          <a:bodyPr/>
          <a:lstStyle/>
          <a:p>
            <a:r>
              <a:rPr lang="en-GB" dirty="0"/>
              <a:t>Pupils –User Defined Fields and Lookups</a:t>
            </a:r>
          </a:p>
        </p:txBody>
      </p:sp>
      <p:sp>
        <p:nvSpPr>
          <p:cNvPr id="3" name="Text Placeholder 2">
            <a:extLst>
              <a:ext uri="{FF2B5EF4-FFF2-40B4-BE49-F238E27FC236}">
                <a16:creationId xmlns:a16="http://schemas.microsoft.com/office/drawing/2014/main" id="{E6FF186A-2DA7-482C-984A-7E509B98471C}"/>
              </a:ext>
            </a:extLst>
          </p:cNvPr>
          <p:cNvSpPr>
            <a:spLocks noGrp="1"/>
          </p:cNvSpPr>
          <p:nvPr>
            <p:ph type="body" idx="11"/>
          </p:nvPr>
        </p:nvSpPr>
        <p:spPr/>
        <p:txBody>
          <a:bodyPr/>
          <a:lstStyle/>
          <a:p>
            <a:r>
              <a:rPr lang="en-GB" dirty="0"/>
              <a:t>Tools&gt; Setups&gt; User Defined Fields </a:t>
            </a:r>
            <a:r>
              <a:rPr lang="en-GB" dirty="0">
                <a:hlinkClick r:id="rId2"/>
              </a:rPr>
              <a:t>https://faq.scomis.org/kb9359/</a:t>
            </a:r>
            <a:endParaRPr lang="en-GB" dirty="0"/>
          </a:p>
          <a:p>
            <a:r>
              <a:rPr lang="en-GB" dirty="0"/>
              <a:t>Tools&gt; Lookups&gt; Maintain</a:t>
            </a:r>
          </a:p>
          <a:p>
            <a:endParaRPr lang="en-GB" dirty="0"/>
          </a:p>
          <a:p>
            <a:endParaRPr lang="en-GB" dirty="0"/>
          </a:p>
        </p:txBody>
      </p:sp>
      <p:sp>
        <p:nvSpPr>
          <p:cNvPr id="4" name="Slide Number Placeholder 3">
            <a:extLst>
              <a:ext uri="{FF2B5EF4-FFF2-40B4-BE49-F238E27FC236}">
                <a16:creationId xmlns:a16="http://schemas.microsoft.com/office/drawing/2014/main" id="{8682FAD2-84EE-4A3B-BA46-2FFE3122A379}"/>
              </a:ext>
            </a:extLst>
          </p:cNvPr>
          <p:cNvSpPr>
            <a:spLocks noGrp="1"/>
          </p:cNvSpPr>
          <p:nvPr>
            <p:ph type="sldNum" sz="quarter" idx="12"/>
          </p:nvPr>
        </p:nvSpPr>
        <p:spPr/>
        <p:txBody>
          <a:bodyPr/>
          <a:lstStyle/>
          <a:p>
            <a:fld id="{84136015-465C-4268-A93D-4F6E3E994865}" type="slidenum">
              <a:rPr lang="en-GB" altLang="en-US" smtClean="0"/>
              <a:pPr/>
              <a:t>21</a:t>
            </a:fld>
            <a:endParaRPr lang="en-GB" altLang="en-US"/>
          </a:p>
        </p:txBody>
      </p:sp>
    </p:spTree>
    <p:extLst>
      <p:ext uri="{BB962C8B-B14F-4D97-AF65-F5344CB8AC3E}">
        <p14:creationId xmlns:p14="http://schemas.microsoft.com/office/powerpoint/2010/main" val="23706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9DCA-4A13-4998-A07F-F40619304F6E}"/>
              </a:ext>
            </a:extLst>
          </p:cNvPr>
          <p:cNvSpPr>
            <a:spLocks noGrp="1"/>
          </p:cNvSpPr>
          <p:nvPr>
            <p:ph type="title"/>
          </p:nvPr>
        </p:nvSpPr>
        <p:spPr>
          <a:xfrm>
            <a:off x="495301" y="711902"/>
            <a:ext cx="8966200" cy="581442"/>
          </a:xfrm>
        </p:spPr>
        <p:txBody>
          <a:bodyPr/>
          <a:lstStyle/>
          <a:p>
            <a:r>
              <a:rPr lang="en-GB" dirty="0"/>
              <a:t>Registers</a:t>
            </a:r>
          </a:p>
        </p:txBody>
      </p:sp>
      <p:sp>
        <p:nvSpPr>
          <p:cNvPr id="3" name="Text Placeholder 2">
            <a:extLst>
              <a:ext uri="{FF2B5EF4-FFF2-40B4-BE49-F238E27FC236}">
                <a16:creationId xmlns:a16="http://schemas.microsoft.com/office/drawing/2014/main" id="{FBCFD217-19AD-4909-8F9F-E3443F5D2165}"/>
              </a:ext>
            </a:extLst>
          </p:cNvPr>
          <p:cNvSpPr>
            <a:spLocks noGrp="1"/>
          </p:cNvSpPr>
          <p:nvPr>
            <p:ph type="body" idx="11"/>
          </p:nvPr>
        </p:nvSpPr>
        <p:spPr>
          <a:xfrm>
            <a:off x="495300" y="1478057"/>
            <a:ext cx="8966201" cy="4002891"/>
          </a:xfrm>
        </p:spPr>
        <p:txBody>
          <a:bodyPr/>
          <a:lstStyle/>
          <a:p>
            <a:r>
              <a:rPr lang="en-GB" dirty="0">
                <a:hlinkClick r:id="rId2"/>
              </a:rPr>
              <a:t>https://faq.scomis.org/kb23407/</a:t>
            </a:r>
            <a:endParaRPr lang="en-GB" dirty="0"/>
          </a:p>
          <a:p>
            <a:endParaRPr lang="en-GB" dirty="0"/>
          </a:p>
          <a:p>
            <a:endParaRPr lang="en-GB" dirty="0"/>
          </a:p>
          <a:p>
            <a:endParaRPr lang="en-GB" dirty="0"/>
          </a:p>
          <a:p>
            <a:endParaRPr lang="en-GB" dirty="0"/>
          </a:p>
          <a:p>
            <a:r>
              <a:rPr lang="en-GB" dirty="0"/>
              <a:t>Office staff can set up missing register notifications </a:t>
            </a:r>
            <a:r>
              <a:rPr lang="en-GB" dirty="0">
                <a:hlinkClick r:id="rId3"/>
              </a:rPr>
              <a:t>https://faq.scomis.org/kb23337/</a:t>
            </a:r>
            <a:endParaRPr lang="en-GB" dirty="0"/>
          </a:p>
          <a:p>
            <a:r>
              <a:rPr lang="en-GB" dirty="0"/>
              <a:t>First day of absence report  Reports&gt; Attendance&gt; Selected Pupil Reports&gt;First day of absence</a:t>
            </a:r>
          </a:p>
          <a:p>
            <a:r>
              <a:rPr lang="en-GB" dirty="0"/>
              <a:t>Office staff can add </a:t>
            </a:r>
            <a:r>
              <a:rPr lang="en-GB" dirty="0" err="1"/>
              <a:t>lates</a:t>
            </a:r>
            <a:r>
              <a:rPr lang="en-GB" dirty="0"/>
              <a:t> and illness or even messages</a:t>
            </a:r>
          </a:p>
          <a:p>
            <a:r>
              <a:rPr lang="en-GB" dirty="0"/>
              <a:t>Meal list report  Reports&gt; Attendance&gt; Selected Pupil Reports&gt; Meals List Report</a:t>
            </a:r>
          </a:p>
          <a:p>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C8FF357-C897-4090-88F8-B8C15F33650A}"/>
              </a:ext>
            </a:extLst>
          </p:cNvPr>
          <p:cNvSpPr>
            <a:spLocks noGrp="1"/>
          </p:cNvSpPr>
          <p:nvPr>
            <p:ph type="sldNum" sz="quarter" idx="12"/>
          </p:nvPr>
        </p:nvSpPr>
        <p:spPr/>
        <p:txBody>
          <a:bodyPr/>
          <a:lstStyle/>
          <a:p>
            <a:fld id="{84136015-465C-4268-A93D-4F6E3E994865}" type="slidenum">
              <a:rPr lang="en-GB" altLang="en-US" smtClean="0"/>
              <a:pPr/>
              <a:t>22</a:t>
            </a:fld>
            <a:endParaRPr lang="en-GB" altLang="en-US"/>
          </a:p>
        </p:txBody>
      </p:sp>
      <p:pic>
        <p:nvPicPr>
          <p:cNvPr id="6" name="Picture 5" descr="A screenshot of a social media post&#10;&#10;Description automatically generated">
            <a:extLst>
              <a:ext uri="{FF2B5EF4-FFF2-40B4-BE49-F238E27FC236}">
                <a16:creationId xmlns:a16="http://schemas.microsoft.com/office/drawing/2014/main" id="{DED37485-753E-4880-A00A-D26DD81A6305}"/>
              </a:ext>
            </a:extLst>
          </p:cNvPr>
          <p:cNvPicPr>
            <a:picLocks noChangeAspect="1"/>
          </p:cNvPicPr>
          <p:nvPr/>
        </p:nvPicPr>
        <p:blipFill rotWithShape="1">
          <a:blip r:embed="rId4"/>
          <a:srcRect b="48674"/>
          <a:stretch/>
        </p:blipFill>
        <p:spPr>
          <a:xfrm>
            <a:off x="495300" y="1896453"/>
            <a:ext cx="8820299" cy="1240516"/>
          </a:xfrm>
          <a:prstGeom prst="rect">
            <a:avLst/>
          </a:prstGeom>
        </p:spPr>
      </p:pic>
    </p:spTree>
    <p:extLst>
      <p:ext uri="{BB962C8B-B14F-4D97-AF65-F5344CB8AC3E}">
        <p14:creationId xmlns:p14="http://schemas.microsoft.com/office/powerpoint/2010/main" val="27746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5326-92C8-4EA7-8509-C836317D1872}"/>
              </a:ext>
            </a:extLst>
          </p:cNvPr>
          <p:cNvSpPr>
            <a:spLocks noGrp="1"/>
          </p:cNvSpPr>
          <p:nvPr>
            <p:ph type="title"/>
          </p:nvPr>
        </p:nvSpPr>
        <p:spPr/>
        <p:txBody>
          <a:bodyPr/>
          <a:lstStyle/>
          <a:p>
            <a:r>
              <a:rPr lang="en-GB" dirty="0"/>
              <a:t>Systems Manager – a gatekeeper</a:t>
            </a:r>
          </a:p>
        </p:txBody>
      </p:sp>
      <p:sp>
        <p:nvSpPr>
          <p:cNvPr id="3" name="Text Placeholder 2">
            <a:extLst>
              <a:ext uri="{FF2B5EF4-FFF2-40B4-BE49-F238E27FC236}">
                <a16:creationId xmlns:a16="http://schemas.microsoft.com/office/drawing/2014/main" id="{294C30F8-4E2D-4BA7-86A6-E38E3FCF11BA}"/>
              </a:ext>
            </a:extLst>
          </p:cNvPr>
          <p:cNvSpPr>
            <a:spLocks noGrp="1"/>
          </p:cNvSpPr>
          <p:nvPr>
            <p:ph type="body" idx="11"/>
          </p:nvPr>
        </p:nvSpPr>
        <p:spPr/>
        <p:txBody>
          <a:bodyPr/>
          <a:lstStyle/>
          <a:p>
            <a:r>
              <a:rPr lang="en-GB" dirty="0"/>
              <a:t>Always have two members of staff – just in case</a:t>
            </a:r>
          </a:p>
          <a:p>
            <a:r>
              <a:rPr lang="en-GB" dirty="0"/>
              <a:t>Adding a new user and giving them Remote SIMS access </a:t>
            </a:r>
            <a:r>
              <a:rPr lang="en-GB" dirty="0">
                <a:hlinkClick r:id="rId2"/>
              </a:rPr>
              <a:t>https://faq.scomis.org/kb20691/</a:t>
            </a:r>
            <a:endParaRPr lang="en-GB" dirty="0"/>
          </a:p>
          <a:p>
            <a:r>
              <a:rPr lang="en-GB" dirty="0"/>
              <a:t>Don’t give everybody everything</a:t>
            </a:r>
          </a:p>
          <a:p>
            <a:r>
              <a:rPr lang="en-GB" dirty="0"/>
              <a:t>See the Sims permissions spreadsheet – towards the bottom of the SIMS documentation page</a:t>
            </a:r>
          </a:p>
          <a:p>
            <a:r>
              <a:rPr lang="en-GB" dirty="0"/>
              <a:t>Give permissions based on roll within school</a:t>
            </a:r>
          </a:p>
          <a:p>
            <a:r>
              <a:rPr lang="en-GB" dirty="0"/>
              <a:t>Some permissions are given when you set up your pastoral structure</a:t>
            </a:r>
          </a:p>
          <a:p>
            <a:r>
              <a:rPr lang="en-GB" dirty="0"/>
              <a:t>Report available to ‘check Users and Permissions’</a:t>
            </a:r>
          </a:p>
          <a:p>
            <a:endParaRPr lang="en-GB" dirty="0"/>
          </a:p>
        </p:txBody>
      </p:sp>
      <p:sp>
        <p:nvSpPr>
          <p:cNvPr id="4" name="Slide Number Placeholder 3">
            <a:extLst>
              <a:ext uri="{FF2B5EF4-FFF2-40B4-BE49-F238E27FC236}">
                <a16:creationId xmlns:a16="http://schemas.microsoft.com/office/drawing/2014/main" id="{63555934-9B97-459A-93CA-ACEBD348AFA7}"/>
              </a:ext>
            </a:extLst>
          </p:cNvPr>
          <p:cNvSpPr>
            <a:spLocks noGrp="1"/>
          </p:cNvSpPr>
          <p:nvPr>
            <p:ph type="sldNum" sz="quarter" idx="12"/>
          </p:nvPr>
        </p:nvSpPr>
        <p:spPr/>
        <p:txBody>
          <a:bodyPr/>
          <a:lstStyle/>
          <a:p>
            <a:fld id="{84136015-465C-4268-A93D-4F6E3E994865}" type="slidenum">
              <a:rPr lang="en-GB" altLang="en-US" smtClean="0"/>
              <a:pPr/>
              <a:t>23</a:t>
            </a:fld>
            <a:endParaRPr lang="en-GB" altLang="en-US"/>
          </a:p>
        </p:txBody>
      </p:sp>
    </p:spTree>
    <p:extLst>
      <p:ext uri="{BB962C8B-B14F-4D97-AF65-F5344CB8AC3E}">
        <p14:creationId xmlns:p14="http://schemas.microsoft.com/office/powerpoint/2010/main" val="412308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8471-91DC-4490-A766-2C7F0B62881E}"/>
              </a:ext>
            </a:extLst>
          </p:cNvPr>
          <p:cNvSpPr>
            <a:spLocks noGrp="1"/>
          </p:cNvSpPr>
          <p:nvPr>
            <p:ph type="title"/>
          </p:nvPr>
        </p:nvSpPr>
        <p:spPr/>
        <p:txBody>
          <a:bodyPr/>
          <a:lstStyle/>
          <a:p>
            <a:r>
              <a:rPr lang="en-GB" dirty="0"/>
              <a:t>Systems Manager</a:t>
            </a:r>
          </a:p>
        </p:txBody>
      </p:sp>
      <p:sp>
        <p:nvSpPr>
          <p:cNvPr id="3" name="Text Placeholder 2">
            <a:extLst>
              <a:ext uri="{FF2B5EF4-FFF2-40B4-BE49-F238E27FC236}">
                <a16:creationId xmlns:a16="http://schemas.microsoft.com/office/drawing/2014/main" id="{97D0576D-47DE-417A-A4CB-E158134A58A8}"/>
              </a:ext>
            </a:extLst>
          </p:cNvPr>
          <p:cNvSpPr>
            <a:spLocks noGrp="1"/>
          </p:cNvSpPr>
          <p:nvPr>
            <p:ph type="body" idx="11"/>
          </p:nvPr>
        </p:nvSpPr>
        <p:spPr>
          <a:xfrm>
            <a:off x="495300" y="2026987"/>
            <a:ext cx="2910373" cy="4002891"/>
          </a:xfrm>
        </p:spPr>
        <p:txBody>
          <a:bodyPr/>
          <a:lstStyle/>
          <a:p>
            <a:r>
              <a:rPr lang="en-GB" sz="1400" dirty="0"/>
              <a:t>Administration Assistant</a:t>
            </a:r>
          </a:p>
          <a:p>
            <a:r>
              <a:rPr lang="en-GB" sz="1400" dirty="0"/>
              <a:t>Admissions Officer</a:t>
            </a:r>
          </a:p>
          <a:p>
            <a:r>
              <a:rPr lang="en-GB" sz="1400" dirty="0"/>
              <a:t>Assessment Coordinator</a:t>
            </a:r>
          </a:p>
          <a:p>
            <a:r>
              <a:rPr lang="en-GB" sz="1400" dirty="0"/>
              <a:t>Assessment Operator</a:t>
            </a:r>
          </a:p>
          <a:p>
            <a:r>
              <a:rPr lang="en-GB" sz="1400" dirty="0"/>
              <a:t>Attendance Manager</a:t>
            </a:r>
          </a:p>
          <a:p>
            <a:r>
              <a:rPr lang="en-GB" sz="1400" dirty="0"/>
              <a:t>Attendance Operator</a:t>
            </a:r>
          </a:p>
          <a:p>
            <a:r>
              <a:rPr lang="en-GB" sz="1400" dirty="0">
                <a:solidFill>
                  <a:schemeClr val="accent1"/>
                </a:solidFill>
              </a:rPr>
              <a:t>Capita Mobile User</a:t>
            </a:r>
          </a:p>
          <a:p>
            <a:r>
              <a:rPr lang="en-GB" sz="1400" dirty="0"/>
              <a:t>Class Teacher</a:t>
            </a:r>
          </a:p>
          <a:p>
            <a:r>
              <a:rPr lang="en-GB" sz="1400" dirty="0"/>
              <a:t>Curricular Manager </a:t>
            </a:r>
          </a:p>
          <a:p>
            <a:r>
              <a:rPr lang="en-GB" sz="1400" dirty="0">
                <a:solidFill>
                  <a:schemeClr val="accent1"/>
                </a:solidFill>
              </a:rPr>
              <a:t>Cover Manager</a:t>
            </a:r>
          </a:p>
          <a:p>
            <a:r>
              <a:rPr lang="en-GB" sz="1400" dirty="0"/>
              <a:t>Data Protection Officer</a:t>
            </a:r>
          </a:p>
          <a:p>
            <a:r>
              <a:rPr lang="en-GB" sz="1400" dirty="0">
                <a:solidFill>
                  <a:schemeClr val="accent1"/>
                </a:solidFill>
              </a:rPr>
              <a:t>Exams Officer</a:t>
            </a:r>
          </a:p>
          <a:p>
            <a:r>
              <a:rPr lang="en-GB" sz="1400" dirty="0">
                <a:solidFill>
                  <a:schemeClr val="accent1"/>
                </a:solidFill>
              </a:rPr>
              <a:t>Exams Operator</a:t>
            </a:r>
          </a:p>
          <a:p>
            <a:r>
              <a:rPr lang="en-GB" sz="1400" dirty="0">
                <a:solidFill>
                  <a:schemeClr val="accent1"/>
                </a:solidFill>
              </a:rPr>
              <a:t>Partnership Server Agent</a:t>
            </a:r>
          </a:p>
          <a:p>
            <a:r>
              <a:rPr lang="en-GB" sz="1400" dirty="0">
                <a:solidFill>
                  <a:schemeClr val="accent1"/>
                </a:solidFill>
              </a:rPr>
              <a:t>Partnership Server Manager</a:t>
            </a:r>
          </a:p>
          <a:p>
            <a:r>
              <a:rPr lang="en-GB" sz="1400" dirty="0">
                <a:solidFill>
                  <a:schemeClr val="accent1"/>
                </a:solidFill>
              </a:rPr>
              <a:t>Partnership Server Use</a:t>
            </a:r>
            <a:r>
              <a:rPr lang="en-GB" sz="1400" dirty="0"/>
              <a:t>r</a:t>
            </a:r>
          </a:p>
          <a:p>
            <a:r>
              <a:rPr lang="en-GB" sz="1400" dirty="0"/>
              <a:t>Pastoral Manager</a:t>
            </a:r>
          </a:p>
          <a:p>
            <a:endParaRPr lang="en-GB" sz="1400" dirty="0"/>
          </a:p>
        </p:txBody>
      </p:sp>
      <p:sp>
        <p:nvSpPr>
          <p:cNvPr id="4" name="Slide Number Placeholder 3">
            <a:extLst>
              <a:ext uri="{FF2B5EF4-FFF2-40B4-BE49-F238E27FC236}">
                <a16:creationId xmlns:a16="http://schemas.microsoft.com/office/drawing/2014/main" id="{144AF6A1-9841-47ED-BF03-A14E26DFDEB1}"/>
              </a:ext>
            </a:extLst>
          </p:cNvPr>
          <p:cNvSpPr>
            <a:spLocks noGrp="1"/>
          </p:cNvSpPr>
          <p:nvPr>
            <p:ph type="sldNum" sz="quarter" idx="12"/>
          </p:nvPr>
        </p:nvSpPr>
        <p:spPr/>
        <p:txBody>
          <a:bodyPr/>
          <a:lstStyle/>
          <a:p>
            <a:fld id="{84136015-465C-4268-A93D-4F6E3E994865}" type="slidenum">
              <a:rPr lang="en-GB" altLang="en-US" smtClean="0"/>
              <a:pPr/>
              <a:t>24</a:t>
            </a:fld>
            <a:endParaRPr lang="en-GB" altLang="en-US"/>
          </a:p>
        </p:txBody>
      </p:sp>
      <p:sp>
        <p:nvSpPr>
          <p:cNvPr id="7" name="Text Placeholder 2">
            <a:extLst>
              <a:ext uri="{FF2B5EF4-FFF2-40B4-BE49-F238E27FC236}">
                <a16:creationId xmlns:a16="http://schemas.microsoft.com/office/drawing/2014/main" id="{A0A1C801-C105-4460-B974-D9558B5D81ED}"/>
              </a:ext>
            </a:extLst>
          </p:cNvPr>
          <p:cNvSpPr txBox="1">
            <a:spLocks/>
          </p:cNvSpPr>
          <p:nvPr/>
        </p:nvSpPr>
        <p:spPr>
          <a:xfrm>
            <a:off x="3396342" y="2026987"/>
            <a:ext cx="2910373" cy="4002891"/>
          </a:xfrm>
          <a:prstGeom prst="rect">
            <a:avLst/>
          </a:prstGeom>
        </p:spPr>
        <p:txBody>
          <a:bodyPr anchor="t"/>
          <a:lstStyle>
            <a:lvl1pPr marL="363538" indent="-363538" algn="l" rtl="0" eaLnBrk="0" fontAlgn="base" hangingPunct="0">
              <a:spcBef>
                <a:spcPct val="20000"/>
              </a:spcBef>
              <a:spcAft>
                <a:spcPct val="0"/>
              </a:spcAft>
              <a:buFont typeface="Arial" pitchFamily="34" charset="0"/>
              <a:buChar char="•"/>
              <a:defRPr sz="2000" kern="1200">
                <a:solidFill>
                  <a:srgbClr val="000000"/>
                </a:solidFill>
                <a:latin typeface="Arial"/>
                <a:ea typeface="+mn-ea"/>
                <a:cs typeface="+mn-cs"/>
              </a:defRPr>
            </a:lvl1pPr>
            <a:lvl2pPr marL="712788" indent="-349250" algn="l" rtl="0" eaLnBrk="0" fontAlgn="base" hangingPunct="0">
              <a:spcBef>
                <a:spcPct val="20000"/>
              </a:spcBef>
              <a:spcAft>
                <a:spcPct val="0"/>
              </a:spcAft>
              <a:buFont typeface="Arial" pitchFamily="34" charset="0"/>
              <a:buChar char="–"/>
              <a:defRPr sz="1800" kern="1200">
                <a:solidFill>
                  <a:srgbClr val="000000"/>
                </a:solidFill>
                <a:latin typeface="Arial" pitchFamily="34" charset="0"/>
                <a:ea typeface="+mn-ea"/>
                <a:cs typeface="Arial" pitchFamily="34" charset="0"/>
              </a:defRPr>
            </a:lvl2pPr>
            <a:lvl3pPr marL="1076325" indent="-363538" algn="l" rtl="0" eaLnBrk="0" fontAlgn="base" hangingPunct="0">
              <a:spcBef>
                <a:spcPct val="20000"/>
              </a:spcBef>
              <a:spcAft>
                <a:spcPct val="0"/>
              </a:spcAft>
              <a:buFont typeface="Arial" pitchFamily="34" charset="0"/>
              <a:buChar char="–"/>
              <a:defRPr sz="1600" kern="1200">
                <a:solidFill>
                  <a:srgbClr val="000000"/>
                </a:solidFill>
                <a:latin typeface="Arial" pitchFamily="34" charset="0"/>
                <a:ea typeface="+mn-ea"/>
                <a:cs typeface="Arial" pitchFamily="34" charset="0"/>
              </a:defRPr>
            </a:lvl3pPr>
            <a:lvl4pPr marL="1438275" indent="-361950" algn="l" rtl="0" eaLnBrk="0" fontAlgn="base" hangingPunct="0">
              <a:spcBef>
                <a:spcPct val="20000"/>
              </a:spcBef>
              <a:spcAft>
                <a:spcPct val="0"/>
              </a:spcAft>
              <a:buFont typeface="Arial" pitchFamily="34" charset="0"/>
              <a:buChar char="–"/>
              <a:defRPr lang="en-GB" sz="1400" kern="1200" baseline="0" dirty="0" smtClean="0">
                <a:solidFill>
                  <a:srgbClr val="000000"/>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panose="020B0604020202020204" pitchFamily="34" charset="0"/>
              <a:buNone/>
              <a:defRPr sz="1400"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GB" sz="1400" dirty="0">
                <a:solidFill>
                  <a:schemeClr val="accent1"/>
                </a:solidFill>
              </a:rPr>
              <a:t>Profiles Coordinator</a:t>
            </a:r>
          </a:p>
          <a:p>
            <a:pPr defTabSz="914400"/>
            <a:r>
              <a:rPr lang="en-GB" sz="1400" dirty="0">
                <a:solidFill>
                  <a:schemeClr val="accent1"/>
                </a:solidFill>
              </a:rPr>
              <a:t>Profiles Operator</a:t>
            </a:r>
          </a:p>
          <a:p>
            <a:pPr defTabSz="914400"/>
            <a:r>
              <a:rPr lang="en-GB" sz="1400" dirty="0"/>
              <a:t>Registrations Tutor</a:t>
            </a:r>
          </a:p>
          <a:p>
            <a:pPr defTabSz="914400"/>
            <a:r>
              <a:rPr lang="en-GB" sz="1400" dirty="0"/>
              <a:t>Returns Manager</a:t>
            </a:r>
          </a:p>
          <a:p>
            <a:pPr defTabSz="914400"/>
            <a:r>
              <a:rPr lang="en-GB" sz="1400" dirty="0"/>
              <a:t>Returns Operator</a:t>
            </a:r>
          </a:p>
          <a:p>
            <a:pPr defTabSz="914400"/>
            <a:r>
              <a:rPr lang="en-GB" sz="1400" dirty="0"/>
              <a:t>School Administrator</a:t>
            </a:r>
          </a:p>
          <a:p>
            <a:pPr defTabSz="914400"/>
            <a:r>
              <a:rPr lang="en-GB" sz="1400" dirty="0"/>
              <a:t>SEN Coordinator</a:t>
            </a:r>
          </a:p>
          <a:p>
            <a:pPr defTabSz="914400"/>
            <a:r>
              <a:rPr lang="en-GB" sz="1400" dirty="0"/>
              <a:t>Senior Management Team</a:t>
            </a:r>
          </a:p>
          <a:p>
            <a:pPr defTabSz="914400"/>
            <a:r>
              <a:rPr lang="en-GB" sz="1400" dirty="0"/>
              <a:t>System Manager</a:t>
            </a:r>
          </a:p>
          <a:p>
            <a:pPr defTabSz="914400"/>
            <a:r>
              <a:rPr lang="en-GB" sz="1400" dirty="0" err="1">
                <a:solidFill>
                  <a:schemeClr val="accent1"/>
                </a:solidFill>
              </a:rPr>
              <a:t>Timetabler</a:t>
            </a:r>
            <a:r>
              <a:rPr lang="en-GB" sz="1400" dirty="0">
                <a:solidFill>
                  <a:schemeClr val="accent1"/>
                </a:solidFill>
              </a:rPr>
              <a:t> </a:t>
            </a:r>
          </a:p>
          <a:p>
            <a:pPr defTabSz="914400"/>
            <a:r>
              <a:rPr lang="en-GB" sz="1400" dirty="0" err="1">
                <a:solidFill>
                  <a:schemeClr val="accent1"/>
                </a:solidFill>
              </a:rPr>
              <a:t>LGStudent</a:t>
            </a:r>
            <a:endParaRPr lang="en-GB" sz="1400" dirty="0">
              <a:solidFill>
                <a:schemeClr val="accent1"/>
              </a:solidFill>
            </a:endParaRPr>
          </a:p>
          <a:p>
            <a:pPr defTabSz="914400"/>
            <a:r>
              <a:rPr lang="en-GB" sz="1400" dirty="0" err="1">
                <a:solidFill>
                  <a:schemeClr val="accent1"/>
                </a:solidFill>
              </a:rPr>
              <a:t>LGParent</a:t>
            </a:r>
            <a:endParaRPr lang="en-GB" sz="1400" dirty="0">
              <a:solidFill>
                <a:schemeClr val="accent1"/>
              </a:solidFill>
            </a:endParaRPr>
          </a:p>
          <a:p>
            <a:pPr defTabSz="914400"/>
            <a:r>
              <a:rPr lang="en-GB" sz="1400" dirty="0" err="1">
                <a:solidFill>
                  <a:schemeClr val="accent1"/>
                </a:solidFill>
              </a:rPr>
              <a:t>LGTeacher</a:t>
            </a:r>
            <a:endParaRPr lang="en-GB" sz="1400" dirty="0">
              <a:solidFill>
                <a:schemeClr val="accent1"/>
              </a:solidFill>
            </a:endParaRPr>
          </a:p>
          <a:p>
            <a:pPr defTabSz="914400"/>
            <a:r>
              <a:rPr lang="en-GB" sz="1400" dirty="0">
                <a:solidFill>
                  <a:schemeClr val="accent1"/>
                </a:solidFill>
              </a:rPr>
              <a:t>Application Links User</a:t>
            </a:r>
          </a:p>
          <a:p>
            <a:pPr defTabSz="914400"/>
            <a:r>
              <a:rPr lang="en-GB" sz="1400" dirty="0">
                <a:solidFill>
                  <a:schemeClr val="accent1"/>
                </a:solidFill>
              </a:rPr>
              <a:t>LA User</a:t>
            </a:r>
          </a:p>
          <a:p>
            <a:pPr defTabSz="914400"/>
            <a:r>
              <a:rPr lang="en-GB" sz="1400" dirty="0">
                <a:solidFill>
                  <a:schemeClr val="accent1"/>
                </a:solidFill>
              </a:rPr>
              <a:t>Teachers Desktop user</a:t>
            </a:r>
          </a:p>
          <a:p>
            <a:pPr defTabSz="914400"/>
            <a:r>
              <a:rPr lang="en-GB" sz="1400" dirty="0"/>
              <a:t>Teaching Assistant</a:t>
            </a:r>
          </a:p>
          <a:p>
            <a:pPr defTabSz="914400"/>
            <a:endParaRPr lang="en-GB" sz="1400" dirty="0"/>
          </a:p>
        </p:txBody>
      </p:sp>
      <p:sp>
        <p:nvSpPr>
          <p:cNvPr id="8" name="Text Placeholder 2">
            <a:extLst>
              <a:ext uri="{FF2B5EF4-FFF2-40B4-BE49-F238E27FC236}">
                <a16:creationId xmlns:a16="http://schemas.microsoft.com/office/drawing/2014/main" id="{CAF44935-34E0-4D3F-BE3E-F796A0BC319D}"/>
              </a:ext>
            </a:extLst>
          </p:cNvPr>
          <p:cNvSpPr txBox="1">
            <a:spLocks/>
          </p:cNvSpPr>
          <p:nvPr/>
        </p:nvSpPr>
        <p:spPr>
          <a:xfrm>
            <a:off x="6494365" y="2026987"/>
            <a:ext cx="2910373" cy="4287847"/>
          </a:xfrm>
          <a:prstGeom prst="rect">
            <a:avLst/>
          </a:prstGeom>
        </p:spPr>
        <p:txBody>
          <a:bodyPr anchor="t"/>
          <a:lstStyle>
            <a:lvl1pPr marL="363538" indent="-363538" algn="l" rtl="0" eaLnBrk="0" fontAlgn="base" hangingPunct="0">
              <a:spcBef>
                <a:spcPct val="20000"/>
              </a:spcBef>
              <a:spcAft>
                <a:spcPct val="0"/>
              </a:spcAft>
              <a:buFont typeface="Arial" pitchFamily="34" charset="0"/>
              <a:buChar char="•"/>
              <a:defRPr sz="2000" kern="1200">
                <a:solidFill>
                  <a:srgbClr val="000000"/>
                </a:solidFill>
                <a:latin typeface="Arial"/>
                <a:ea typeface="+mn-ea"/>
                <a:cs typeface="+mn-cs"/>
              </a:defRPr>
            </a:lvl1pPr>
            <a:lvl2pPr marL="712788" indent="-349250" algn="l" rtl="0" eaLnBrk="0" fontAlgn="base" hangingPunct="0">
              <a:spcBef>
                <a:spcPct val="20000"/>
              </a:spcBef>
              <a:spcAft>
                <a:spcPct val="0"/>
              </a:spcAft>
              <a:buFont typeface="Arial" pitchFamily="34" charset="0"/>
              <a:buChar char="–"/>
              <a:defRPr sz="1800" kern="1200">
                <a:solidFill>
                  <a:srgbClr val="000000"/>
                </a:solidFill>
                <a:latin typeface="Arial" pitchFamily="34" charset="0"/>
                <a:ea typeface="+mn-ea"/>
                <a:cs typeface="Arial" pitchFamily="34" charset="0"/>
              </a:defRPr>
            </a:lvl2pPr>
            <a:lvl3pPr marL="1076325" indent="-363538" algn="l" rtl="0" eaLnBrk="0" fontAlgn="base" hangingPunct="0">
              <a:spcBef>
                <a:spcPct val="20000"/>
              </a:spcBef>
              <a:spcAft>
                <a:spcPct val="0"/>
              </a:spcAft>
              <a:buFont typeface="Arial" pitchFamily="34" charset="0"/>
              <a:buChar char="–"/>
              <a:defRPr sz="1600" kern="1200">
                <a:solidFill>
                  <a:srgbClr val="000000"/>
                </a:solidFill>
                <a:latin typeface="Arial" pitchFamily="34" charset="0"/>
                <a:ea typeface="+mn-ea"/>
                <a:cs typeface="Arial" pitchFamily="34" charset="0"/>
              </a:defRPr>
            </a:lvl3pPr>
            <a:lvl4pPr marL="1438275" indent="-361950" algn="l" rtl="0" eaLnBrk="0" fontAlgn="base" hangingPunct="0">
              <a:spcBef>
                <a:spcPct val="20000"/>
              </a:spcBef>
              <a:spcAft>
                <a:spcPct val="0"/>
              </a:spcAft>
              <a:buFont typeface="Arial" pitchFamily="34" charset="0"/>
              <a:buChar char="–"/>
              <a:defRPr lang="en-GB" sz="1400" kern="1200" baseline="0" dirty="0" smtClean="0">
                <a:solidFill>
                  <a:srgbClr val="000000"/>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panose="020B0604020202020204" pitchFamily="34" charset="0"/>
              <a:buNone/>
              <a:defRPr sz="1400" kern="1200" baseline="0">
                <a:solidFill>
                  <a:srgbClr val="000000"/>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914400"/>
            <a:r>
              <a:rPr lang="en-GB" sz="1400" dirty="0"/>
              <a:t>Safeguarding Lead</a:t>
            </a:r>
          </a:p>
          <a:p>
            <a:pPr defTabSz="914400"/>
            <a:r>
              <a:rPr lang="en-GB" sz="1400" dirty="0">
                <a:solidFill>
                  <a:schemeClr val="accent1"/>
                </a:solidFill>
              </a:rPr>
              <a:t>Supply Teacher</a:t>
            </a:r>
          </a:p>
          <a:p>
            <a:pPr defTabSz="914400"/>
            <a:r>
              <a:rPr lang="en-GB" sz="1400" dirty="0"/>
              <a:t>Personnel Officer</a:t>
            </a:r>
          </a:p>
          <a:p>
            <a:pPr defTabSz="914400"/>
            <a:r>
              <a:rPr lang="en-GB" sz="1400" dirty="0"/>
              <a:t>Personnel Assistant</a:t>
            </a:r>
          </a:p>
          <a:p>
            <a:pPr defTabSz="914400"/>
            <a:r>
              <a:rPr lang="en-GB" sz="1400" dirty="0"/>
              <a:t>Personnel Events Officer</a:t>
            </a:r>
          </a:p>
          <a:p>
            <a:pPr defTabSz="914400"/>
            <a:r>
              <a:rPr lang="en-GB" sz="1400" dirty="0">
                <a:solidFill>
                  <a:schemeClr val="accent1"/>
                </a:solidFill>
              </a:rPr>
              <a:t>SP Manager</a:t>
            </a:r>
          </a:p>
          <a:p>
            <a:pPr defTabSz="914400"/>
            <a:r>
              <a:rPr lang="en-GB" sz="1400" dirty="0">
                <a:solidFill>
                  <a:schemeClr val="accent1"/>
                </a:solidFill>
              </a:rPr>
              <a:t>SP Line Manager</a:t>
            </a:r>
          </a:p>
          <a:p>
            <a:pPr defTabSz="914400"/>
            <a:r>
              <a:rPr lang="en-GB" sz="1400" dirty="0">
                <a:solidFill>
                  <a:schemeClr val="accent1"/>
                </a:solidFill>
              </a:rPr>
              <a:t>SP Appraiser</a:t>
            </a:r>
          </a:p>
          <a:p>
            <a:pPr defTabSz="914400"/>
            <a:r>
              <a:rPr lang="en-GB" sz="1400" dirty="0">
                <a:solidFill>
                  <a:schemeClr val="accent1"/>
                </a:solidFill>
              </a:rPr>
              <a:t>SP Staff</a:t>
            </a:r>
          </a:p>
          <a:p>
            <a:pPr defTabSz="914400"/>
            <a:r>
              <a:rPr lang="en-GB" sz="1400" dirty="0">
                <a:solidFill>
                  <a:schemeClr val="accent1"/>
                </a:solidFill>
              </a:rPr>
              <a:t>SP Administrator</a:t>
            </a:r>
          </a:p>
          <a:p>
            <a:pPr defTabSz="914400"/>
            <a:r>
              <a:rPr lang="en-GB" sz="1400" dirty="0">
                <a:solidFill>
                  <a:schemeClr val="accent1"/>
                </a:solidFill>
              </a:rPr>
              <a:t>Fees Manager</a:t>
            </a:r>
          </a:p>
          <a:p>
            <a:pPr defTabSz="914400"/>
            <a:r>
              <a:rPr lang="en-GB" sz="1400" dirty="0">
                <a:solidFill>
                  <a:schemeClr val="accent1"/>
                </a:solidFill>
              </a:rPr>
              <a:t>Fees Clerk</a:t>
            </a:r>
          </a:p>
          <a:p>
            <a:pPr defTabSz="914400"/>
            <a:r>
              <a:rPr lang="en-GB" sz="1400" dirty="0">
                <a:solidFill>
                  <a:schemeClr val="accent1"/>
                </a:solidFill>
              </a:rPr>
              <a:t>Receipts Clerk</a:t>
            </a:r>
          </a:p>
          <a:p>
            <a:pPr defTabSz="914400"/>
            <a:r>
              <a:rPr lang="en-GB" sz="1400" dirty="0"/>
              <a:t>Bursar</a:t>
            </a:r>
          </a:p>
          <a:p>
            <a:pPr defTabSz="914400"/>
            <a:r>
              <a:rPr lang="en-GB" sz="1400" dirty="0">
                <a:solidFill>
                  <a:schemeClr val="accent1"/>
                </a:solidFill>
              </a:rPr>
              <a:t>SLG Alerts Manager</a:t>
            </a:r>
          </a:p>
          <a:p>
            <a:pPr defTabSz="914400"/>
            <a:r>
              <a:rPr lang="en-GB" sz="1400" dirty="0">
                <a:solidFill>
                  <a:schemeClr val="accent1"/>
                </a:solidFill>
              </a:rPr>
              <a:t>External Auditor</a:t>
            </a:r>
          </a:p>
          <a:p>
            <a:pPr defTabSz="914400"/>
            <a:endParaRPr lang="en-GB" sz="1400" dirty="0"/>
          </a:p>
        </p:txBody>
      </p:sp>
    </p:spTree>
    <p:extLst>
      <p:ext uri="{BB962C8B-B14F-4D97-AF65-F5344CB8AC3E}">
        <p14:creationId xmlns:p14="http://schemas.microsoft.com/office/powerpoint/2010/main" val="9171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1EC2-5F89-4C62-B195-162D627F5CCB}"/>
              </a:ext>
            </a:extLst>
          </p:cNvPr>
          <p:cNvSpPr>
            <a:spLocks noGrp="1"/>
          </p:cNvSpPr>
          <p:nvPr>
            <p:ph type="title"/>
          </p:nvPr>
        </p:nvSpPr>
        <p:spPr/>
        <p:txBody>
          <a:bodyPr/>
          <a:lstStyle/>
          <a:p>
            <a:r>
              <a:rPr lang="en-GB" dirty="0"/>
              <a:t>Typical permissions</a:t>
            </a:r>
          </a:p>
        </p:txBody>
      </p:sp>
      <p:sp>
        <p:nvSpPr>
          <p:cNvPr id="4" name="Slide Number Placeholder 3">
            <a:extLst>
              <a:ext uri="{FF2B5EF4-FFF2-40B4-BE49-F238E27FC236}">
                <a16:creationId xmlns:a16="http://schemas.microsoft.com/office/drawing/2014/main" id="{F2607185-83C7-4A0A-B129-25C64EA93997}"/>
              </a:ext>
            </a:extLst>
          </p:cNvPr>
          <p:cNvSpPr>
            <a:spLocks noGrp="1"/>
          </p:cNvSpPr>
          <p:nvPr>
            <p:ph type="sldNum" sz="quarter" idx="12"/>
          </p:nvPr>
        </p:nvSpPr>
        <p:spPr/>
        <p:txBody>
          <a:bodyPr/>
          <a:lstStyle/>
          <a:p>
            <a:fld id="{84136015-465C-4268-A93D-4F6E3E994865}" type="slidenum">
              <a:rPr lang="en-GB" altLang="en-US" smtClean="0"/>
              <a:pPr/>
              <a:t>25</a:t>
            </a:fld>
            <a:endParaRPr lang="en-GB" altLang="en-US"/>
          </a:p>
        </p:txBody>
      </p:sp>
      <p:sp>
        <p:nvSpPr>
          <p:cNvPr id="5" name="Rectangle 4">
            <a:extLst>
              <a:ext uri="{FF2B5EF4-FFF2-40B4-BE49-F238E27FC236}">
                <a16:creationId xmlns:a16="http://schemas.microsoft.com/office/drawing/2014/main" id="{178AA291-BE9C-4B4F-B224-61F454B1C5FC}"/>
              </a:ext>
            </a:extLst>
          </p:cNvPr>
          <p:cNvSpPr/>
          <p:nvPr/>
        </p:nvSpPr>
        <p:spPr>
          <a:xfrm>
            <a:off x="619708" y="2005274"/>
            <a:ext cx="8309688" cy="4185761"/>
          </a:xfrm>
          <a:prstGeom prst="rect">
            <a:avLst/>
          </a:prstGeom>
        </p:spPr>
        <p:txBody>
          <a:bodyPr wrap="square">
            <a:spAutoFit/>
          </a:bodyPr>
          <a:lstStyle/>
          <a:p>
            <a:pPr>
              <a:spcAft>
                <a:spcPts val="0"/>
              </a:spcAft>
            </a:pPr>
            <a:r>
              <a:rPr lang="en-GB" sz="1400" b="1" dirty="0">
                <a:latin typeface="+mj-lt"/>
                <a:ea typeface="Calibri" panose="020F0502020204030204" pitchFamily="34" charset="0"/>
                <a:cs typeface="Times New Roman" panose="02020603050405020304" pitchFamily="18" charset="0"/>
              </a:rPr>
              <a:t>Class Teachers should have </a:t>
            </a:r>
            <a:endParaRPr lang="en-GB" sz="1400" dirty="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latin typeface="+mj-lt"/>
                <a:ea typeface="Calibri" panose="020F0502020204030204" pitchFamily="34" charset="0"/>
                <a:cs typeface="Times New Roman" panose="02020603050405020304" pitchFamily="18" charset="0"/>
              </a:rPr>
              <a:t>Class Teacher</a:t>
            </a:r>
            <a:endParaRPr lang="en-GB" sz="1400" dirty="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latin typeface="+mj-lt"/>
                <a:ea typeface="Calibri" panose="020F0502020204030204" pitchFamily="34" charset="0"/>
                <a:cs typeface="Times New Roman" panose="02020603050405020304" pitchFamily="18" charset="0"/>
              </a:rPr>
              <a:t>Registration Tutor</a:t>
            </a:r>
            <a:endParaRPr lang="en-GB" sz="1400" dirty="0">
              <a:latin typeface="+mj-lt"/>
              <a:ea typeface="Calibri" panose="020F0502020204030204" pitchFamily="34" charset="0"/>
            </a:endParaRPr>
          </a:p>
          <a:p>
            <a:pPr marL="228600">
              <a:spcAft>
                <a:spcPts val="0"/>
              </a:spcAft>
            </a:pPr>
            <a:r>
              <a:rPr lang="en-GB" sz="1400" dirty="0">
                <a:latin typeface="+mj-lt"/>
                <a:ea typeface="Calibri" panose="020F0502020204030204" pitchFamily="34" charset="0"/>
                <a:cs typeface="Times New Roman" panose="02020603050405020304" pitchFamily="18" charset="0"/>
              </a:rPr>
              <a:t> </a:t>
            </a:r>
            <a:endParaRPr lang="en-GB" sz="1400" dirty="0">
              <a:latin typeface="+mj-lt"/>
              <a:ea typeface="Calibri" panose="020F0502020204030204" pitchFamily="34" charset="0"/>
            </a:endParaRPr>
          </a:p>
          <a:p>
            <a:pPr>
              <a:spcAft>
                <a:spcPts val="0"/>
              </a:spcAft>
            </a:pPr>
            <a:r>
              <a:rPr lang="en-GB" sz="1400" b="1" dirty="0">
                <a:latin typeface="+mj-lt"/>
                <a:ea typeface="Calibri" panose="020F0502020204030204" pitchFamily="34" charset="0"/>
              </a:rPr>
              <a:t>Subject coordinator</a:t>
            </a:r>
            <a:endParaRPr lang="en-GB" sz="1400" dirty="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solidFill>
                  <a:srgbClr val="000000"/>
                </a:solidFill>
                <a:latin typeface="+mj-lt"/>
                <a:ea typeface="Times New Roman" panose="02020603050405020304" pitchFamily="18" charset="0"/>
              </a:rPr>
              <a:t>Curricular Manager </a:t>
            </a:r>
            <a:endParaRPr lang="en-GB" sz="1400" dirty="0">
              <a:solidFill>
                <a:srgbClr val="000000"/>
              </a:solidFill>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solidFill>
                  <a:srgbClr val="000000"/>
                </a:solidFill>
                <a:latin typeface="+mj-lt"/>
                <a:ea typeface="Calibri" panose="020F0502020204030204" pitchFamily="34" charset="0"/>
              </a:rPr>
              <a:t>Also needs to be in Course Manager as a supervisor</a:t>
            </a:r>
          </a:p>
          <a:p>
            <a:pPr>
              <a:spcAft>
                <a:spcPts val="0"/>
              </a:spcAft>
            </a:pPr>
            <a:r>
              <a:rPr lang="en-GB" sz="1400" dirty="0">
                <a:latin typeface="+mj-lt"/>
                <a:ea typeface="Calibri" panose="020F0502020204030204" pitchFamily="34" charset="0"/>
              </a:rPr>
              <a:t> </a:t>
            </a:r>
          </a:p>
          <a:p>
            <a:pPr>
              <a:spcAft>
                <a:spcPts val="0"/>
              </a:spcAft>
            </a:pPr>
            <a:r>
              <a:rPr lang="en-GB" sz="1400" b="1" dirty="0">
                <a:latin typeface="+mj-lt"/>
                <a:ea typeface="Calibri" panose="020F0502020204030204" pitchFamily="34" charset="0"/>
              </a:rPr>
              <a:t>SMT/SLT</a:t>
            </a:r>
            <a:endParaRPr lang="en-GB" sz="1400" dirty="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solidFill>
                  <a:srgbClr val="000000"/>
                </a:solidFill>
                <a:latin typeface="+mj-lt"/>
                <a:ea typeface="Times New Roman" panose="02020603050405020304" pitchFamily="18" charset="0"/>
              </a:rPr>
              <a:t>Senior Management Team</a:t>
            </a:r>
            <a:endParaRPr lang="en-GB" sz="1400" dirty="0">
              <a:solidFill>
                <a:srgbClr val="000000"/>
              </a:solidFill>
              <a:latin typeface="+mj-lt"/>
              <a:ea typeface="Calibri" panose="020F0502020204030204" pitchFamily="34" charset="0"/>
            </a:endParaRPr>
          </a:p>
          <a:p>
            <a:pPr>
              <a:spcAft>
                <a:spcPts val="0"/>
              </a:spcAft>
            </a:pPr>
            <a:r>
              <a:rPr lang="en-GB" sz="1400" dirty="0">
                <a:latin typeface="+mj-lt"/>
                <a:ea typeface="Calibri" panose="020F0502020204030204" pitchFamily="34" charset="0"/>
              </a:rPr>
              <a:t> </a:t>
            </a:r>
          </a:p>
          <a:p>
            <a:pPr>
              <a:spcAft>
                <a:spcPts val="0"/>
              </a:spcAft>
            </a:pPr>
            <a:r>
              <a:rPr lang="en-GB" sz="1400" b="1" dirty="0">
                <a:latin typeface="+mj-lt"/>
                <a:ea typeface="Calibri" panose="020F0502020204030204" pitchFamily="34" charset="0"/>
              </a:rPr>
              <a:t>KS coordinator</a:t>
            </a:r>
            <a:endParaRPr lang="en-GB" sz="1400" dirty="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solidFill>
                  <a:srgbClr val="000000"/>
                </a:solidFill>
                <a:latin typeface="+mj-lt"/>
                <a:ea typeface="Times New Roman" panose="02020603050405020304" pitchFamily="18" charset="0"/>
              </a:rPr>
              <a:t>Curricular Manager </a:t>
            </a:r>
            <a:endParaRPr lang="en-GB" sz="1400" dirty="0">
              <a:solidFill>
                <a:srgbClr val="000000"/>
              </a:solidFill>
              <a:latin typeface="+mj-lt"/>
              <a:ea typeface="Calibri" panose="020F0502020204030204" pitchFamily="34" charset="0"/>
            </a:endParaRPr>
          </a:p>
          <a:p>
            <a:pPr>
              <a:spcAft>
                <a:spcPts val="0"/>
              </a:spcAft>
            </a:pPr>
            <a:r>
              <a:rPr lang="en-GB" sz="1400" dirty="0">
                <a:latin typeface="+mj-lt"/>
                <a:ea typeface="Calibri" panose="020F0502020204030204" pitchFamily="34" charset="0"/>
              </a:rPr>
              <a:t> </a:t>
            </a:r>
          </a:p>
          <a:p>
            <a:pPr>
              <a:spcAft>
                <a:spcPts val="0"/>
              </a:spcAft>
            </a:pPr>
            <a:r>
              <a:rPr lang="en-GB" sz="1400" b="1" dirty="0" err="1">
                <a:latin typeface="+mj-lt"/>
                <a:ea typeface="Calibri" panose="020F0502020204030204" pitchFamily="34" charset="0"/>
              </a:rPr>
              <a:t>SENDCo</a:t>
            </a:r>
            <a:endParaRPr lang="en-GB" sz="1400" dirty="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400" dirty="0">
                <a:solidFill>
                  <a:srgbClr val="000000"/>
                </a:solidFill>
                <a:latin typeface="+mj-lt"/>
                <a:ea typeface="Times New Roman" panose="02020603050405020304" pitchFamily="18" charset="0"/>
              </a:rPr>
              <a:t>SEN Coordinator</a:t>
            </a:r>
            <a:endParaRPr lang="en-GB" sz="1400" dirty="0">
              <a:solidFill>
                <a:srgbClr val="000000"/>
              </a:solidFill>
              <a:latin typeface="+mj-lt"/>
              <a:ea typeface="Calibri" panose="020F0502020204030204" pitchFamily="34" charset="0"/>
            </a:endParaRPr>
          </a:p>
          <a:p>
            <a:pPr>
              <a:spcAft>
                <a:spcPts val="0"/>
              </a:spcAft>
            </a:pPr>
            <a:r>
              <a:rPr lang="en-GB" sz="1400" b="1" dirty="0">
                <a:solidFill>
                  <a:srgbClr val="000000"/>
                </a:solidFill>
                <a:latin typeface="+mj-lt"/>
                <a:ea typeface="Times New Roman" panose="02020603050405020304" pitchFamily="18" charset="0"/>
              </a:rPr>
              <a:t> </a:t>
            </a:r>
            <a:endParaRPr lang="en-GB" sz="1400" dirty="0">
              <a:latin typeface="+mj-lt"/>
              <a:ea typeface="Calibri" panose="020F0502020204030204" pitchFamily="34" charset="0"/>
            </a:endParaRPr>
          </a:p>
          <a:p>
            <a:pPr>
              <a:spcAft>
                <a:spcPts val="0"/>
              </a:spcAft>
            </a:pPr>
            <a:r>
              <a:rPr lang="en-GB" sz="1400" b="1" dirty="0">
                <a:solidFill>
                  <a:srgbClr val="000000"/>
                </a:solidFill>
                <a:latin typeface="+mj-lt"/>
                <a:ea typeface="Times New Roman" panose="02020603050405020304" pitchFamily="18" charset="0"/>
              </a:rPr>
              <a:t>Assessment lead</a:t>
            </a:r>
            <a:endParaRPr lang="en-GB" sz="1400" dirty="0">
              <a:latin typeface="+mj-lt"/>
              <a:ea typeface="Calibri" panose="020F0502020204030204" pitchFamily="34" charset="0"/>
            </a:endParaRPr>
          </a:p>
          <a:p>
            <a:pPr marL="285750" indent="-285750">
              <a:buFont typeface="Arial" panose="020B0604020202020204" pitchFamily="34" charset="0"/>
              <a:buChar char="•"/>
            </a:pPr>
            <a:r>
              <a:rPr lang="en-GB" sz="1400" dirty="0">
                <a:solidFill>
                  <a:srgbClr val="000000"/>
                </a:solidFill>
                <a:latin typeface="+mj-lt"/>
                <a:ea typeface="Times New Roman" panose="02020603050405020304" pitchFamily="18" charset="0"/>
              </a:rPr>
              <a:t>Assessment Coordinator</a:t>
            </a:r>
            <a:endParaRPr lang="en-GB" sz="1400" dirty="0">
              <a:latin typeface="+mj-lt"/>
            </a:endParaRPr>
          </a:p>
        </p:txBody>
      </p:sp>
    </p:spTree>
    <p:extLst>
      <p:ext uri="{BB962C8B-B14F-4D97-AF65-F5344CB8AC3E}">
        <p14:creationId xmlns:p14="http://schemas.microsoft.com/office/powerpoint/2010/main" val="2001233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54FE-245D-49DC-94B1-956844B57F1D}"/>
              </a:ext>
            </a:extLst>
          </p:cNvPr>
          <p:cNvSpPr>
            <a:spLocks noGrp="1"/>
          </p:cNvSpPr>
          <p:nvPr>
            <p:ph type="title"/>
          </p:nvPr>
        </p:nvSpPr>
        <p:spPr/>
        <p:txBody>
          <a:bodyPr/>
          <a:lstStyle/>
          <a:p>
            <a:r>
              <a:rPr lang="en-GB" dirty="0"/>
              <a:t>Systems Manager</a:t>
            </a:r>
          </a:p>
        </p:txBody>
      </p:sp>
      <p:sp>
        <p:nvSpPr>
          <p:cNvPr id="3" name="Text Placeholder 2">
            <a:extLst>
              <a:ext uri="{FF2B5EF4-FFF2-40B4-BE49-F238E27FC236}">
                <a16:creationId xmlns:a16="http://schemas.microsoft.com/office/drawing/2014/main" id="{05E65467-24F3-4B70-8952-5F2948A53410}"/>
              </a:ext>
            </a:extLst>
          </p:cNvPr>
          <p:cNvSpPr>
            <a:spLocks noGrp="1"/>
          </p:cNvSpPr>
          <p:nvPr>
            <p:ph type="body" idx="11"/>
          </p:nvPr>
        </p:nvSpPr>
        <p:spPr/>
        <p:txBody>
          <a:bodyPr/>
          <a:lstStyle/>
          <a:p>
            <a:r>
              <a:rPr lang="en-GB" sz="3600" dirty="0"/>
              <a:t>Cull!</a:t>
            </a:r>
          </a:p>
          <a:p>
            <a:pPr lvl="1"/>
            <a:r>
              <a:rPr lang="en-GB" dirty="0"/>
              <a:t>When people leave or you stop using packages that link to SIMS remove  their access</a:t>
            </a:r>
          </a:p>
          <a:p>
            <a:pPr lvl="1"/>
            <a:r>
              <a:rPr lang="en-GB" dirty="0"/>
              <a:t>Leaver’s process?</a:t>
            </a:r>
          </a:p>
        </p:txBody>
      </p:sp>
      <p:sp>
        <p:nvSpPr>
          <p:cNvPr id="4" name="Slide Number Placeholder 3">
            <a:extLst>
              <a:ext uri="{FF2B5EF4-FFF2-40B4-BE49-F238E27FC236}">
                <a16:creationId xmlns:a16="http://schemas.microsoft.com/office/drawing/2014/main" id="{A225F3D6-2EC5-4FFC-A2AF-4DF52F044FD6}"/>
              </a:ext>
            </a:extLst>
          </p:cNvPr>
          <p:cNvSpPr>
            <a:spLocks noGrp="1"/>
          </p:cNvSpPr>
          <p:nvPr>
            <p:ph type="sldNum" sz="quarter" idx="12"/>
          </p:nvPr>
        </p:nvSpPr>
        <p:spPr/>
        <p:txBody>
          <a:bodyPr/>
          <a:lstStyle/>
          <a:p>
            <a:fld id="{84136015-465C-4268-A93D-4F6E3E994865}" type="slidenum">
              <a:rPr lang="en-GB" altLang="en-US" smtClean="0"/>
              <a:pPr/>
              <a:t>26</a:t>
            </a:fld>
            <a:endParaRPr lang="en-GB" altLang="en-US"/>
          </a:p>
        </p:txBody>
      </p:sp>
    </p:spTree>
    <p:extLst>
      <p:ext uri="{BB962C8B-B14F-4D97-AF65-F5344CB8AC3E}">
        <p14:creationId xmlns:p14="http://schemas.microsoft.com/office/powerpoint/2010/main" val="3888439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9842-5B10-4713-A4FE-7E8A85503A86}"/>
              </a:ext>
            </a:extLst>
          </p:cNvPr>
          <p:cNvSpPr>
            <a:spLocks noGrp="1"/>
          </p:cNvSpPr>
          <p:nvPr>
            <p:ph type="title"/>
          </p:nvPr>
        </p:nvSpPr>
        <p:spPr>
          <a:xfrm>
            <a:off x="469899" y="1402782"/>
            <a:ext cx="8966200" cy="581442"/>
          </a:xfrm>
        </p:spPr>
        <p:txBody>
          <a:bodyPr/>
          <a:lstStyle/>
          <a:p>
            <a:r>
              <a:rPr lang="en-GB" dirty="0"/>
              <a:t>Housekeeping </a:t>
            </a:r>
          </a:p>
        </p:txBody>
      </p:sp>
      <p:sp>
        <p:nvSpPr>
          <p:cNvPr id="3" name="Text Placeholder 2">
            <a:extLst>
              <a:ext uri="{FF2B5EF4-FFF2-40B4-BE49-F238E27FC236}">
                <a16:creationId xmlns:a16="http://schemas.microsoft.com/office/drawing/2014/main" id="{E9EC512C-878B-455E-85B9-5EA8D47CE711}"/>
              </a:ext>
            </a:extLst>
          </p:cNvPr>
          <p:cNvSpPr>
            <a:spLocks noGrp="1"/>
          </p:cNvSpPr>
          <p:nvPr>
            <p:ph type="body" idx="11"/>
          </p:nvPr>
        </p:nvSpPr>
        <p:spPr>
          <a:xfrm>
            <a:off x="469899" y="2168937"/>
            <a:ext cx="8966201" cy="4002891"/>
          </a:xfrm>
        </p:spPr>
        <p:txBody>
          <a:bodyPr/>
          <a:lstStyle/>
          <a:p>
            <a:r>
              <a:rPr lang="en-GB" dirty="0"/>
              <a:t>Tools&gt;Housekeeping</a:t>
            </a:r>
          </a:p>
          <a:p>
            <a:endParaRPr lang="en-GB" dirty="0"/>
          </a:p>
        </p:txBody>
      </p:sp>
      <p:sp>
        <p:nvSpPr>
          <p:cNvPr id="4" name="Slide Number Placeholder 3">
            <a:extLst>
              <a:ext uri="{FF2B5EF4-FFF2-40B4-BE49-F238E27FC236}">
                <a16:creationId xmlns:a16="http://schemas.microsoft.com/office/drawing/2014/main" id="{07FDEA75-DC69-4FA2-ABF5-AFE1B4F40E71}"/>
              </a:ext>
            </a:extLst>
          </p:cNvPr>
          <p:cNvSpPr>
            <a:spLocks noGrp="1"/>
          </p:cNvSpPr>
          <p:nvPr>
            <p:ph type="sldNum" sz="quarter" idx="12"/>
          </p:nvPr>
        </p:nvSpPr>
        <p:spPr/>
        <p:txBody>
          <a:bodyPr/>
          <a:lstStyle/>
          <a:p>
            <a:fld id="{84136015-465C-4268-A93D-4F6E3E994865}" type="slidenum">
              <a:rPr lang="en-GB" altLang="en-US" smtClean="0"/>
              <a:pPr/>
              <a:t>27</a:t>
            </a:fld>
            <a:endParaRPr lang="en-GB" altLang="en-US"/>
          </a:p>
        </p:txBody>
      </p:sp>
      <p:pic>
        <p:nvPicPr>
          <p:cNvPr id="5" name="Picture 4">
            <a:extLst>
              <a:ext uri="{FF2B5EF4-FFF2-40B4-BE49-F238E27FC236}">
                <a16:creationId xmlns:a16="http://schemas.microsoft.com/office/drawing/2014/main" id="{274583A7-F338-4DC5-9CB9-B40A060BBBA9}"/>
              </a:ext>
            </a:extLst>
          </p:cNvPr>
          <p:cNvPicPr>
            <a:picLocks noChangeAspect="1"/>
          </p:cNvPicPr>
          <p:nvPr/>
        </p:nvPicPr>
        <p:blipFill>
          <a:blip r:embed="rId2"/>
          <a:stretch>
            <a:fillRect/>
          </a:stretch>
        </p:blipFill>
        <p:spPr>
          <a:xfrm>
            <a:off x="1785604" y="2960059"/>
            <a:ext cx="5866891" cy="2887848"/>
          </a:xfrm>
          <a:prstGeom prst="rect">
            <a:avLst/>
          </a:prstGeom>
        </p:spPr>
      </p:pic>
      <p:sp>
        <p:nvSpPr>
          <p:cNvPr id="6" name="Rectangle: Rounded Corners 5">
            <a:extLst>
              <a:ext uri="{FF2B5EF4-FFF2-40B4-BE49-F238E27FC236}">
                <a16:creationId xmlns:a16="http://schemas.microsoft.com/office/drawing/2014/main" id="{637585C2-706F-472B-8ADB-F1094F6B6FBA}"/>
              </a:ext>
            </a:extLst>
          </p:cNvPr>
          <p:cNvSpPr/>
          <p:nvPr/>
        </p:nvSpPr>
        <p:spPr>
          <a:xfrm>
            <a:off x="1785605" y="2960059"/>
            <a:ext cx="2509948" cy="272239"/>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2400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9842-5B10-4713-A4FE-7E8A85503A86}"/>
              </a:ext>
            </a:extLst>
          </p:cNvPr>
          <p:cNvSpPr>
            <a:spLocks noGrp="1"/>
          </p:cNvSpPr>
          <p:nvPr>
            <p:ph type="title"/>
          </p:nvPr>
        </p:nvSpPr>
        <p:spPr/>
        <p:txBody>
          <a:bodyPr/>
          <a:lstStyle/>
          <a:p>
            <a:r>
              <a:rPr lang="en-GB" dirty="0"/>
              <a:t>Other Housekeeping Continued</a:t>
            </a:r>
          </a:p>
        </p:txBody>
      </p:sp>
      <p:sp>
        <p:nvSpPr>
          <p:cNvPr id="3" name="Text Placeholder 2">
            <a:extLst>
              <a:ext uri="{FF2B5EF4-FFF2-40B4-BE49-F238E27FC236}">
                <a16:creationId xmlns:a16="http://schemas.microsoft.com/office/drawing/2014/main" id="{E9EC512C-878B-455E-85B9-5EA8D47CE711}"/>
              </a:ext>
            </a:extLst>
          </p:cNvPr>
          <p:cNvSpPr>
            <a:spLocks noGrp="1"/>
          </p:cNvSpPr>
          <p:nvPr>
            <p:ph type="body" idx="11"/>
          </p:nvPr>
        </p:nvSpPr>
        <p:spPr>
          <a:xfrm>
            <a:off x="469899" y="2168937"/>
            <a:ext cx="8966201" cy="4002891"/>
          </a:xfrm>
        </p:spPr>
        <p:txBody>
          <a:bodyPr/>
          <a:lstStyle/>
          <a:p>
            <a:r>
              <a:rPr lang="en-GB" dirty="0"/>
              <a:t>Tools&gt; System Diagnostics&gt; Data Diagnostics – DO NOT RUN NOW</a:t>
            </a:r>
          </a:p>
          <a:p>
            <a:endParaRPr lang="en-GB" dirty="0"/>
          </a:p>
        </p:txBody>
      </p:sp>
      <p:sp>
        <p:nvSpPr>
          <p:cNvPr id="4" name="Slide Number Placeholder 3">
            <a:extLst>
              <a:ext uri="{FF2B5EF4-FFF2-40B4-BE49-F238E27FC236}">
                <a16:creationId xmlns:a16="http://schemas.microsoft.com/office/drawing/2014/main" id="{07FDEA75-DC69-4FA2-ABF5-AFE1B4F40E71}"/>
              </a:ext>
            </a:extLst>
          </p:cNvPr>
          <p:cNvSpPr>
            <a:spLocks noGrp="1"/>
          </p:cNvSpPr>
          <p:nvPr>
            <p:ph type="sldNum" sz="quarter" idx="12"/>
          </p:nvPr>
        </p:nvSpPr>
        <p:spPr/>
        <p:txBody>
          <a:bodyPr/>
          <a:lstStyle/>
          <a:p>
            <a:fld id="{84136015-465C-4268-A93D-4F6E3E994865}" type="slidenum">
              <a:rPr lang="en-GB" altLang="en-US" smtClean="0"/>
              <a:pPr/>
              <a:t>28</a:t>
            </a:fld>
            <a:endParaRPr lang="en-GB" altLang="en-US"/>
          </a:p>
        </p:txBody>
      </p:sp>
      <p:pic>
        <p:nvPicPr>
          <p:cNvPr id="7" name="Picture 6">
            <a:extLst>
              <a:ext uri="{FF2B5EF4-FFF2-40B4-BE49-F238E27FC236}">
                <a16:creationId xmlns:a16="http://schemas.microsoft.com/office/drawing/2014/main" id="{C7D7B11D-3117-4573-9923-FAB39FB6E314}"/>
              </a:ext>
            </a:extLst>
          </p:cNvPr>
          <p:cNvPicPr>
            <a:picLocks noChangeAspect="1"/>
          </p:cNvPicPr>
          <p:nvPr/>
        </p:nvPicPr>
        <p:blipFill>
          <a:blip r:embed="rId2"/>
          <a:stretch>
            <a:fillRect/>
          </a:stretch>
        </p:blipFill>
        <p:spPr>
          <a:xfrm>
            <a:off x="639726" y="2624844"/>
            <a:ext cx="3953539" cy="2830374"/>
          </a:xfrm>
          <a:prstGeom prst="rect">
            <a:avLst/>
          </a:prstGeom>
        </p:spPr>
      </p:pic>
      <p:sp>
        <p:nvSpPr>
          <p:cNvPr id="6" name="Rectangle: Rounded Corners 5">
            <a:extLst>
              <a:ext uri="{FF2B5EF4-FFF2-40B4-BE49-F238E27FC236}">
                <a16:creationId xmlns:a16="http://schemas.microsoft.com/office/drawing/2014/main" id="{637585C2-706F-472B-8ADB-F1094F6B6FBA}"/>
              </a:ext>
            </a:extLst>
          </p:cNvPr>
          <p:cNvSpPr/>
          <p:nvPr/>
        </p:nvSpPr>
        <p:spPr>
          <a:xfrm>
            <a:off x="639726" y="5169612"/>
            <a:ext cx="3953538" cy="272239"/>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B104C62-CD17-49AA-B0A6-3B508CA9772C}"/>
              </a:ext>
            </a:extLst>
          </p:cNvPr>
          <p:cNvSpPr txBox="1"/>
          <p:nvPr/>
        </p:nvSpPr>
        <p:spPr>
          <a:xfrm>
            <a:off x="5422605" y="2624844"/>
            <a:ext cx="3953539" cy="1200329"/>
          </a:xfrm>
          <a:prstGeom prst="rect">
            <a:avLst/>
          </a:prstGeom>
          <a:noFill/>
        </p:spPr>
        <p:txBody>
          <a:bodyPr wrap="square" rtlCol="0">
            <a:spAutoFit/>
          </a:bodyPr>
          <a:lstStyle/>
          <a:p>
            <a:r>
              <a:rPr lang="en-GB" dirty="0"/>
              <a:t>Will automatically fix what it can but then give you a list of user fixable problems – look out for the ones highlighted in red</a:t>
            </a:r>
          </a:p>
        </p:txBody>
      </p:sp>
      <p:pic>
        <p:nvPicPr>
          <p:cNvPr id="9" name="Picture 8">
            <a:extLst>
              <a:ext uri="{FF2B5EF4-FFF2-40B4-BE49-F238E27FC236}">
                <a16:creationId xmlns:a16="http://schemas.microsoft.com/office/drawing/2014/main" id="{BC6F2AD3-8BD4-4085-9CC3-B62B18C94E59}"/>
              </a:ext>
            </a:extLst>
          </p:cNvPr>
          <p:cNvPicPr>
            <a:picLocks noChangeAspect="1"/>
          </p:cNvPicPr>
          <p:nvPr/>
        </p:nvPicPr>
        <p:blipFill>
          <a:blip r:embed="rId3"/>
          <a:stretch>
            <a:fillRect/>
          </a:stretch>
        </p:blipFill>
        <p:spPr>
          <a:xfrm>
            <a:off x="4978401" y="4009886"/>
            <a:ext cx="4953000" cy="1724025"/>
          </a:xfrm>
          <a:prstGeom prst="rect">
            <a:avLst/>
          </a:prstGeom>
        </p:spPr>
      </p:pic>
    </p:spTree>
    <p:extLst>
      <p:ext uri="{BB962C8B-B14F-4D97-AF65-F5344CB8AC3E}">
        <p14:creationId xmlns:p14="http://schemas.microsoft.com/office/powerpoint/2010/main" val="1535478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EA03-E569-4C48-A8ED-E69832DF53D9}"/>
              </a:ext>
            </a:extLst>
          </p:cNvPr>
          <p:cNvSpPr>
            <a:spLocks noGrp="1"/>
          </p:cNvSpPr>
          <p:nvPr>
            <p:ph type="title"/>
          </p:nvPr>
        </p:nvSpPr>
        <p:spPr>
          <a:xfrm>
            <a:off x="495301" y="1105064"/>
            <a:ext cx="8966200" cy="581442"/>
          </a:xfrm>
        </p:spPr>
        <p:txBody>
          <a:bodyPr/>
          <a:lstStyle/>
          <a:p>
            <a:r>
              <a:rPr lang="en-GB" dirty="0"/>
              <a:t>Adding a medical practice</a:t>
            </a:r>
          </a:p>
        </p:txBody>
      </p:sp>
      <p:sp>
        <p:nvSpPr>
          <p:cNvPr id="3" name="Text Placeholder 2">
            <a:extLst>
              <a:ext uri="{FF2B5EF4-FFF2-40B4-BE49-F238E27FC236}">
                <a16:creationId xmlns:a16="http://schemas.microsoft.com/office/drawing/2014/main" id="{C5638C81-D377-4096-91D3-D2110D54F2C8}"/>
              </a:ext>
            </a:extLst>
          </p:cNvPr>
          <p:cNvSpPr>
            <a:spLocks noGrp="1"/>
          </p:cNvSpPr>
          <p:nvPr>
            <p:ph type="body" idx="11"/>
          </p:nvPr>
        </p:nvSpPr>
        <p:spPr>
          <a:xfrm>
            <a:off x="495300" y="1871219"/>
            <a:ext cx="9410700" cy="4672456"/>
          </a:xfrm>
        </p:spPr>
        <p:txBody>
          <a:bodyPr/>
          <a:lstStyle/>
          <a:p>
            <a:r>
              <a:rPr lang="en-GB" dirty="0"/>
              <a:t>Note that its well worth tidying up your agents and agencies first</a:t>
            </a:r>
          </a:p>
          <a:p>
            <a:r>
              <a:rPr lang="en-GB" dirty="0"/>
              <a:t>Open the pupil record and click on the Medical link to go to the medical panel</a:t>
            </a:r>
          </a:p>
          <a:p>
            <a:r>
              <a:rPr lang="en-GB" dirty="0"/>
              <a:t>Click           alongside the medical practices panel. Click search to view existing practices or click New to add a new practice</a:t>
            </a:r>
          </a:p>
          <a:p>
            <a:r>
              <a:rPr lang="en-GB" dirty="0"/>
              <a:t>If you need to add a new practice enter the name of the practice in Agency Name. The type should be set to Medical and the relationship type to Medical Centre</a:t>
            </a:r>
          </a:p>
          <a:p>
            <a:r>
              <a:rPr lang="en-GB" dirty="0"/>
              <a:t>Doctors can be linked to the practice by moving to the Agents panel and click new. Enter the surname and possibly the forename. Click continue. </a:t>
            </a:r>
          </a:p>
          <a:p>
            <a:r>
              <a:rPr lang="en-GB" dirty="0"/>
              <a:t>If they exist, select then name and click open. Add the job title and save &amp; OK</a:t>
            </a:r>
          </a:p>
          <a:p>
            <a:r>
              <a:rPr lang="en-GB" dirty="0"/>
              <a:t>If they don’t click  new and enter the details. Then click save and ok</a:t>
            </a:r>
          </a:p>
          <a:p>
            <a:r>
              <a:rPr lang="en-GB" dirty="0"/>
              <a:t>If a pupil changes practice delete the old one and add the new</a:t>
            </a:r>
          </a:p>
        </p:txBody>
      </p:sp>
      <p:sp>
        <p:nvSpPr>
          <p:cNvPr id="4" name="Slide Number Placeholder 3">
            <a:extLst>
              <a:ext uri="{FF2B5EF4-FFF2-40B4-BE49-F238E27FC236}">
                <a16:creationId xmlns:a16="http://schemas.microsoft.com/office/drawing/2014/main" id="{84B80A4A-399D-44D1-A0C6-39DD6D4C7E1C}"/>
              </a:ext>
            </a:extLst>
          </p:cNvPr>
          <p:cNvSpPr>
            <a:spLocks noGrp="1"/>
          </p:cNvSpPr>
          <p:nvPr>
            <p:ph type="sldNum" sz="quarter" idx="12"/>
          </p:nvPr>
        </p:nvSpPr>
        <p:spPr/>
        <p:txBody>
          <a:bodyPr/>
          <a:lstStyle/>
          <a:p>
            <a:fld id="{84136015-465C-4268-A93D-4F6E3E994865}" type="slidenum">
              <a:rPr lang="en-GB" altLang="en-US" smtClean="0"/>
              <a:pPr/>
              <a:t>29</a:t>
            </a:fld>
            <a:endParaRPr lang="en-GB" altLang="en-US"/>
          </a:p>
        </p:txBody>
      </p:sp>
      <p:pic>
        <p:nvPicPr>
          <p:cNvPr id="5" name="Picture 4">
            <a:extLst>
              <a:ext uri="{FF2B5EF4-FFF2-40B4-BE49-F238E27FC236}">
                <a16:creationId xmlns:a16="http://schemas.microsoft.com/office/drawing/2014/main" id="{61C6BFB3-6BA0-4A39-89BA-8C642A7F8017}"/>
              </a:ext>
            </a:extLst>
          </p:cNvPr>
          <p:cNvPicPr>
            <a:picLocks noChangeAspect="1"/>
          </p:cNvPicPr>
          <p:nvPr/>
        </p:nvPicPr>
        <p:blipFill>
          <a:blip r:embed="rId2"/>
          <a:stretch>
            <a:fillRect/>
          </a:stretch>
        </p:blipFill>
        <p:spPr>
          <a:xfrm>
            <a:off x="1605995" y="2663104"/>
            <a:ext cx="598050" cy="258960"/>
          </a:xfrm>
          <a:prstGeom prst="rect">
            <a:avLst/>
          </a:prstGeom>
        </p:spPr>
      </p:pic>
      <p:pic>
        <p:nvPicPr>
          <p:cNvPr id="6" name="Picture 5">
            <a:extLst>
              <a:ext uri="{FF2B5EF4-FFF2-40B4-BE49-F238E27FC236}">
                <a16:creationId xmlns:a16="http://schemas.microsoft.com/office/drawing/2014/main" id="{31004926-3456-4607-8CC2-823384E5B8AC}"/>
              </a:ext>
            </a:extLst>
          </p:cNvPr>
          <p:cNvPicPr>
            <a:picLocks noChangeAspect="1"/>
          </p:cNvPicPr>
          <p:nvPr/>
        </p:nvPicPr>
        <p:blipFill>
          <a:blip r:embed="rId3"/>
          <a:stretch>
            <a:fillRect/>
          </a:stretch>
        </p:blipFill>
        <p:spPr>
          <a:xfrm>
            <a:off x="7254970" y="2680462"/>
            <a:ext cx="797400" cy="229080"/>
          </a:xfrm>
          <a:prstGeom prst="rect">
            <a:avLst/>
          </a:prstGeom>
        </p:spPr>
      </p:pic>
      <p:pic>
        <p:nvPicPr>
          <p:cNvPr id="7" name="Picture 6">
            <a:extLst>
              <a:ext uri="{FF2B5EF4-FFF2-40B4-BE49-F238E27FC236}">
                <a16:creationId xmlns:a16="http://schemas.microsoft.com/office/drawing/2014/main" id="{6944DD4D-24BE-440E-9701-E97AAE1D460E}"/>
              </a:ext>
            </a:extLst>
          </p:cNvPr>
          <p:cNvPicPr>
            <a:picLocks noChangeAspect="1"/>
          </p:cNvPicPr>
          <p:nvPr/>
        </p:nvPicPr>
        <p:blipFill>
          <a:blip r:embed="rId2"/>
          <a:stretch>
            <a:fillRect/>
          </a:stretch>
        </p:blipFill>
        <p:spPr>
          <a:xfrm>
            <a:off x="3820017" y="3019295"/>
            <a:ext cx="598050" cy="258960"/>
          </a:xfrm>
          <a:prstGeom prst="rect">
            <a:avLst/>
          </a:prstGeom>
        </p:spPr>
      </p:pic>
      <p:pic>
        <p:nvPicPr>
          <p:cNvPr id="8" name="Picture 7">
            <a:extLst>
              <a:ext uri="{FF2B5EF4-FFF2-40B4-BE49-F238E27FC236}">
                <a16:creationId xmlns:a16="http://schemas.microsoft.com/office/drawing/2014/main" id="{FF9A535F-6133-46CF-822A-81AD53B368D5}"/>
              </a:ext>
            </a:extLst>
          </p:cNvPr>
          <p:cNvPicPr>
            <a:picLocks noChangeAspect="1"/>
          </p:cNvPicPr>
          <p:nvPr/>
        </p:nvPicPr>
        <p:blipFill>
          <a:blip r:embed="rId2"/>
          <a:stretch>
            <a:fillRect/>
          </a:stretch>
        </p:blipFill>
        <p:spPr>
          <a:xfrm>
            <a:off x="888975" y="4607090"/>
            <a:ext cx="598050" cy="258960"/>
          </a:xfrm>
          <a:prstGeom prst="rect">
            <a:avLst/>
          </a:prstGeom>
        </p:spPr>
      </p:pic>
      <p:pic>
        <p:nvPicPr>
          <p:cNvPr id="9" name="Picture 8">
            <a:extLst>
              <a:ext uri="{FF2B5EF4-FFF2-40B4-BE49-F238E27FC236}">
                <a16:creationId xmlns:a16="http://schemas.microsoft.com/office/drawing/2014/main" id="{1ADA08E9-F92A-40D9-8784-FA2ACF3553ED}"/>
              </a:ext>
            </a:extLst>
          </p:cNvPr>
          <p:cNvPicPr>
            <a:picLocks noChangeAspect="1"/>
          </p:cNvPicPr>
          <p:nvPr/>
        </p:nvPicPr>
        <p:blipFill>
          <a:blip r:embed="rId2"/>
          <a:stretch>
            <a:fillRect/>
          </a:stretch>
        </p:blipFill>
        <p:spPr>
          <a:xfrm>
            <a:off x="2855998" y="5393900"/>
            <a:ext cx="598050" cy="258960"/>
          </a:xfrm>
          <a:prstGeom prst="rect">
            <a:avLst/>
          </a:prstGeom>
        </p:spPr>
      </p:pic>
      <p:pic>
        <p:nvPicPr>
          <p:cNvPr id="10" name="Picture 9">
            <a:extLst>
              <a:ext uri="{FF2B5EF4-FFF2-40B4-BE49-F238E27FC236}">
                <a16:creationId xmlns:a16="http://schemas.microsoft.com/office/drawing/2014/main" id="{C10604C7-A118-4FF4-8D42-6903FBAECD30}"/>
              </a:ext>
            </a:extLst>
          </p:cNvPr>
          <p:cNvPicPr>
            <a:picLocks noChangeAspect="1"/>
          </p:cNvPicPr>
          <p:nvPr/>
        </p:nvPicPr>
        <p:blipFill>
          <a:blip r:embed="rId4"/>
          <a:stretch>
            <a:fillRect/>
          </a:stretch>
        </p:blipFill>
        <p:spPr>
          <a:xfrm>
            <a:off x="8370924" y="5021322"/>
            <a:ext cx="677790" cy="239040"/>
          </a:xfrm>
          <a:prstGeom prst="rect">
            <a:avLst/>
          </a:prstGeom>
        </p:spPr>
      </p:pic>
      <p:pic>
        <p:nvPicPr>
          <p:cNvPr id="11" name="Picture 10">
            <a:extLst>
              <a:ext uri="{FF2B5EF4-FFF2-40B4-BE49-F238E27FC236}">
                <a16:creationId xmlns:a16="http://schemas.microsoft.com/office/drawing/2014/main" id="{8D8E87CB-20E9-43E2-A32C-3AFE9B511B97}"/>
              </a:ext>
            </a:extLst>
          </p:cNvPr>
          <p:cNvPicPr>
            <a:picLocks noChangeAspect="1"/>
          </p:cNvPicPr>
          <p:nvPr/>
        </p:nvPicPr>
        <p:blipFill>
          <a:blip r:embed="rId4"/>
          <a:stretch>
            <a:fillRect/>
          </a:stretch>
        </p:blipFill>
        <p:spPr>
          <a:xfrm>
            <a:off x="7109193" y="5403860"/>
            <a:ext cx="677790" cy="239040"/>
          </a:xfrm>
          <a:prstGeom prst="rect">
            <a:avLst/>
          </a:prstGeom>
        </p:spPr>
      </p:pic>
    </p:spTree>
    <p:extLst>
      <p:ext uri="{BB962C8B-B14F-4D97-AF65-F5344CB8AC3E}">
        <p14:creationId xmlns:p14="http://schemas.microsoft.com/office/powerpoint/2010/main" val="229384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0CED-12E7-4DBA-8273-AB126EE06CE2}"/>
              </a:ext>
            </a:extLst>
          </p:cNvPr>
          <p:cNvSpPr>
            <a:spLocks noGrp="1"/>
          </p:cNvSpPr>
          <p:nvPr>
            <p:ph type="title"/>
          </p:nvPr>
        </p:nvSpPr>
        <p:spPr>
          <a:xfrm>
            <a:off x="533400" y="1494194"/>
            <a:ext cx="8966200" cy="472422"/>
          </a:xfrm>
        </p:spPr>
        <p:txBody>
          <a:bodyPr/>
          <a:lstStyle/>
          <a:p>
            <a:r>
              <a:rPr lang="en-GB" dirty="0"/>
              <a:t>The School Office</a:t>
            </a:r>
          </a:p>
        </p:txBody>
      </p:sp>
      <p:sp>
        <p:nvSpPr>
          <p:cNvPr id="4" name="Slide Number Placeholder 3">
            <a:extLst>
              <a:ext uri="{FF2B5EF4-FFF2-40B4-BE49-F238E27FC236}">
                <a16:creationId xmlns:a16="http://schemas.microsoft.com/office/drawing/2014/main" id="{7C5E5BCB-C4DC-4B07-96C5-97D18A9829A9}"/>
              </a:ext>
            </a:extLst>
          </p:cNvPr>
          <p:cNvSpPr>
            <a:spLocks noGrp="1"/>
          </p:cNvSpPr>
          <p:nvPr>
            <p:ph type="sldNum" sz="quarter" idx="12"/>
          </p:nvPr>
        </p:nvSpPr>
        <p:spPr/>
        <p:txBody>
          <a:bodyPr/>
          <a:lstStyle/>
          <a:p>
            <a:pPr defTabSz="742950" fontAlgn="auto">
              <a:spcBef>
                <a:spcPts val="0"/>
              </a:spcBef>
              <a:spcAft>
                <a:spcPts val="0"/>
              </a:spcAft>
              <a:defRPr/>
            </a:pPr>
            <a:fld id="{229E1981-28E0-4AC3-84D1-520978A8AFFD}" type="slidenum">
              <a:rPr lang="en-GB">
                <a:latin typeface="Calibri"/>
              </a:rPr>
              <a:pPr defTabSz="742950" fontAlgn="auto">
                <a:spcBef>
                  <a:spcPts val="0"/>
                </a:spcBef>
                <a:spcAft>
                  <a:spcPts val="0"/>
                </a:spcAft>
                <a:defRPr/>
              </a:pPr>
              <a:t>3</a:t>
            </a:fld>
            <a:endParaRPr lang="en-GB">
              <a:latin typeface="Calibri"/>
            </a:endParaRPr>
          </a:p>
        </p:txBody>
      </p:sp>
      <p:graphicFrame>
        <p:nvGraphicFramePr>
          <p:cNvPr id="7" name="Diagram 6">
            <a:extLst>
              <a:ext uri="{FF2B5EF4-FFF2-40B4-BE49-F238E27FC236}">
                <a16:creationId xmlns:a16="http://schemas.microsoft.com/office/drawing/2014/main" id="{FD692DFA-1FDC-48C7-937E-6DA7464FB45A}"/>
              </a:ext>
            </a:extLst>
          </p:cNvPr>
          <p:cNvGraphicFramePr/>
          <p:nvPr>
            <p:extLst/>
          </p:nvPr>
        </p:nvGraphicFramePr>
        <p:xfrm>
          <a:off x="533400" y="1966616"/>
          <a:ext cx="8966200" cy="4056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81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BC3AB4-0D24-4B6A-A7B6-8EAE39BC7D3B}"/>
              </a:ext>
            </a:extLst>
          </p:cNvPr>
          <p:cNvPicPr>
            <a:picLocks noChangeAspect="1"/>
          </p:cNvPicPr>
          <p:nvPr/>
        </p:nvPicPr>
        <p:blipFill>
          <a:blip r:embed="rId2"/>
          <a:stretch>
            <a:fillRect/>
          </a:stretch>
        </p:blipFill>
        <p:spPr>
          <a:xfrm rot="1175930">
            <a:off x="6958927" y="3076122"/>
            <a:ext cx="2693749" cy="3105734"/>
          </a:xfrm>
          <a:prstGeom prst="rect">
            <a:avLst/>
          </a:prstGeom>
        </p:spPr>
      </p:pic>
      <p:sp>
        <p:nvSpPr>
          <p:cNvPr id="2" name="Title 1">
            <a:extLst>
              <a:ext uri="{FF2B5EF4-FFF2-40B4-BE49-F238E27FC236}">
                <a16:creationId xmlns:a16="http://schemas.microsoft.com/office/drawing/2014/main" id="{D24780F6-87BF-474F-AD27-E322655A4E79}"/>
              </a:ext>
            </a:extLst>
          </p:cNvPr>
          <p:cNvSpPr>
            <a:spLocks noGrp="1"/>
          </p:cNvSpPr>
          <p:nvPr>
            <p:ph type="title"/>
          </p:nvPr>
        </p:nvSpPr>
        <p:spPr/>
        <p:txBody>
          <a:bodyPr/>
          <a:lstStyle/>
          <a:p>
            <a:r>
              <a:rPr lang="en-GB" sz="3200" dirty="0"/>
              <a:t>Reports</a:t>
            </a:r>
          </a:p>
        </p:txBody>
      </p:sp>
      <p:sp>
        <p:nvSpPr>
          <p:cNvPr id="3" name="Text Placeholder 2">
            <a:extLst>
              <a:ext uri="{FF2B5EF4-FFF2-40B4-BE49-F238E27FC236}">
                <a16:creationId xmlns:a16="http://schemas.microsoft.com/office/drawing/2014/main" id="{9D97E957-B7EE-4652-B493-92B680A09842}"/>
              </a:ext>
            </a:extLst>
          </p:cNvPr>
          <p:cNvSpPr>
            <a:spLocks noGrp="1"/>
          </p:cNvSpPr>
          <p:nvPr>
            <p:ph type="body" idx="11"/>
          </p:nvPr>
        </p:nvSpPr>
        <p:spPr/>
        <p:txBody>
          <a:bodyPr/>
          <a:lstStyle/>
          <a:p>
            <a:r>
              <a:rPr lang="en-GB" sz="1800" dirty="0"/>
              <a:t>Hundreds exist already</a:t>
            </a:r>
          </a:p>
          <a:p>
            <a:r>
              <a:rPr lang="en-GB" sz="1800" dirty="0"/>
              <a:t>There is a catalogue available from the documentation page</a:t>
            </a:r>
          </a:p>
          <a:p>
            <a:pPr lvl="1"/>
            <a:r>
              <a:rPr lang="en-GB" sz="1600" dirty="0"/>
              <a:t>SIMS Pre-Defined Reports Catalogue</a:t>
            </a:r>
          </a:p>
          <a:p>
            <a:endParaRPr lang="en-GB" sz="1800" dirty="0"/>
          </a:p>
          <a:p>
            <a:r>
              <a:rPr lang="en-GB" sz="1800" dirty="0"/>
              <a:t>School Report (Reports &gt; School Report, last one)</a:t>
            </a:r>
          </a:p>
          <a:p>
            <a:r>
              <a:rPr lang="en-GB" sz="1800" dirty="0"/>
              <a:t>Primary Contact Report </a:t>
            </a:r>
          </a:p>
          <a:p>
            <a:pPr marL="0" indent="0">
              <a:buNone/>
            </a:pPr>
            <a:r>
              <a:rPr lang="en-GB" sz="1800" dirty="0"/>
              <a:t>     (Tools &gt;Housekeeping&gt;Primary Contact Details)</a:t>
            </a:r>
          </a:p>
          <a:p>
            <a:endParaRPr lang="en-GB" sz="1800" dirty="0"/>
          </a:p>
          <a:p>
            <a:r>
              <a:rPr lang="en-GB" sz="1800" dirty="0"/>
              <a:t>Host of reports to analyse EYFS, KS1 data and KS2 Data</a:t>
            </a:r>
          </a:p>
          <a:p>
            <a:endParaRPr lang="en-GB" sz="1800" dirty="0"/>
          </a:p>
          <a:p>
            <a:r>
              <a:rPr lang="en-GB" sz="1600" dirty="0">
                <a:hlinkClick r:id="rId3"/>
              </a:rPr>
              <a:t>https://faq.scomis.org/kb22602/</a:t>
            </a:r>
            <a:endParaRPr lang="en-GB" sz="1600" dirty="0"/>
          </a:p>
          <a:p>
            <a:r>
              <a:rPr lang="en-GB" sz="1600" dirty="0">
                <a:hlinkClick r:id="rId4"/>
              </a:rPr>
              <a:t>https://faq.scomis.org/wp-content/uploads/2018/11/Key-Stage-Analysis.pdf</a:t>
            </a:r>
            <a:endParaRPr lang="en-GB" sz="1600" dirty="0"/>
          </a:p>
          <a:p>
            <a:endParaRPr lang="en-GB" sz="1600" dirty="0"/>
          </a:p>
          <a:p>
            <a:endParaRPr lang="en-GB" sz="1600" dirty="0"/>
          </a:p>
          <a:p>
            <a:pPr marL="0" indent="0">
              <a:buNone/>
            </a:pPr>
            <a:endParaRPr lang="en-GB" sz="1600" dirty="0"/>
          </a:p>
          <a:p>
            <a:pPr marL="363538" lvl="1" indent="0">
              <a:buNone/>
            </a:pPr>
            <a:endParaRPr lang="en-GB" sz="1600" dirty="0"/>
          </a:p>
        </p:txBody>
      </p:sp>
      <p:sp>
        <p:nvSpPr>
          <p:cNvPr id="4" name="Slide Number Placeholder 3">
            <a:extLst>
              <a:ext uri="{FF2B5EF4-FFF2-40B4-BE49-F238E27FC236}">
                <a16:creationId xmlns:a16="http://schemas.microsoft.com/office/drawing/2014/main" id="{8570BFC6-721C-4D5B-BDC1-B694CE6B2F43}"/>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4136015-465C-4268-A93D-4F6E3E994865}" type="slidenum">
              <a:rPr kumimoji="0" lang="en-GB" altLang="en-US" sz="1100" b="0" i="0" u="none" strike="noStrike" kern="1200" cap="none" spc="0" normalizeH="0" baseline="0" noProof="0" smtClean="0">
                <a:ln>
                  <a:noFill/>
                </a:ln>
                <a:solidFill>
                  <a:srgbClr val="00505C"/>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GB" altLang="en-US" sz="1100" b="0" i="0" u="none" strike="noStrike" kern="1200" cap="none" spc="0" normalizeH="0" baseline="0" noProof="0">
              <a:ln>
                <a:noFill/>
              </a:ln>
              <a:solidFill>
                <a:srgbClr val="00505C"/>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16021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510-C6BE-4AE8-8E1A-CBC0497C231F}"/>
              </a:ext>
            </a:extLst>
          </p:cNvPr>
          <p:cNvSpPr>
            <a:spLocks noGrp="1"/>
          </p:cNvSpPr>
          <p:nvPr>
            <p:ph type="title"/>
          </p:nvPr>
        </p:nvSpPr>
        <p:spPr>
          <a:xfrm>
            <a:off x="495301" y="1402782"/>
            <a:ext cx="5562598" cy="581442"/>
          </a:xfrm>
        </p:spPr>
        <p:txBody>
          <a:bodyPr/>
          <a:lstStyle/>
          <a:p>
            <a:r>
              <a:rPr lang="en-GB" dirty="0"/>
              <a:t>Q: Governors need to know what our Attendance figures are and how many SEN children we have? </a:t>
            </a:r>
          </a:p>
        </p:txBody>
      </p:sp>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31</a:t>
            </a:fld>
            <a:endParaRPr lang="en-GB"/>
          </a:p>
        </p:txBody>
      </p:sp>
      <p:pic>
        <p:nvPicPr>
          <p:cNvPr id="3" name="Picture 2">
            <a:extLst>
              <a:ext uri="{FF2B5EF4-FFF2-40B4-BE49-F238E27FC236}">
                <a16:creationId xmlns:a16="http://schemas.microsoft.com/office/drawing/2014/main" id="{7B375D92-1FE2-4A80-852F-357246F68D9E}"/>
              </a:ext>
            </a:extLst>
          </p:cNvPr>
          <p:cNvPicPr>
            <a:picLocks noChangeAspect="1"/>
          </p:cNvPicPr>
          <p:nvPr/>
        </p:nvPicPr>
        <p:blipFill rotWithShape="1">
          <a:blip r:embed="rId3"/>
          <a:srcRect b="1530"/>
          <a:stretch/>
        </p:blipFill>
        <p:spPr>
          <a:xfrm>
            <a:off x="6057899" y="1045265"/>
            <a:ext cx="3352800" cy="5355535"/>
          </a:xfrm>
          <a:prstGeom prst="rect">
            <a:avLst/>
          </a:prstGeom>
        </p:spPr>
      </p:pic>
      <p:sp>
        <p:nvSpPr>
          <p:cNvPr id="6" name="Title 1">
            <a:extLst>
              <a:ext uri="{FF2B5EF4-FFF2-40B4-BE49-F238E27FC236}">
                <a16:creationId xmlns:a16="http://schemas.microsoft.com/office/drawing/2014/main" id="{7F0B28D0-C101-45F8-8493-3F51E8A0A764}"/>
              </a:ext>
            </a:extLst>
          </p:cNvPr>
          <p:cNvSpPr txBox="1">
            <a:spLocks/>
          </p:cNvSpPr>
          <p:nvPr/>
        </p:nvSpPr>
        <p:spPr>
          <a:xfrm>
            <a:off x="495301" y="3432311"/>
            <a:ext cx="5562598" cy="581442"/>
          </a:xfrm>
          <a:prstGeom prst="rect">
            <a:avLst/>
          </a:prstGeom>
        </p:spPr>
        <p:txBody>
          <a:bodyPr anchor="t"/>
          <a:lstStyle>
            <a:lvl1pPr algn="l" rtl="0" eaLnBrk="0" fontAlgn="base" hangingPunct="0">
              <a:spcBef>
                <a:spcPct val="0"/>
              </a:spcBef>
              <a:spcAft>
                <a:spcPct val="0"/>
              </a:spcAft>
              <a:defRPr sz="3000" b="1" kern="1200">
                <a:solidFill>
                  <a:srgbClr val="00505C"/>
                </a:solidFill>
                <a:latin typeface="Arial"/>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GB" dirty="0">
                <a:solidFill>
                  <a:srgbClr val="00B050"/>
                </a:solidFill>
              </a:rPr>
              <a:t>A: Reports – School Report</a:t>
            </a:r>
          </a:p>
        </p:txBody>
      </p:sp>
      <p:sp>
        <p:nvSpPr>
          <p:cNvPr id="7" name="TextBox 6">
            <a:extLst>
              <a:ext uri="{FF2B5EF4-FFF2-40B4-BE49-F238E27FC236}">
                <a16:creationId xmlns:a16="http://schemas.microsoft.com/office/drawing/2014/main" id="{5761BFAF-5055-4E79-B75E-874F46D9D0BF}"/>
              </a:ext>
            </a:extLst>
          </p:cNvPr>
          <p:cNvSpPr txBox="1"/>
          <p:nvPr/>
        </p:nvSpPr>
        <p:spPr>
          <a:xfrm>
            <a:off x="495301" y="4204252"/>
            <a:ext cx="5219699" cy="1754326"/>
          </a:xfrm>
          <a:prstGeom prst="rect">
            <a:avLst/>
          </a:prstGeom>
          <a:noFill/>
        </p:spPr>
        <p:txBody>
          <a:bodyPr wrap="square" rtlCol="0">
            <a:spAutoFit/>
          </a:bodyPr>
          <a:lstStyle/>
          <a:p>
            <a:r>
              <a:rPr lang="en-GB" dirty="0"/>
              <a:t>You can specify what you want to include using the parameters shown opposite.  </a:t>
            </a:r>
          </a:p>
          <a:p>
            <a:endParaRPr lang="en-GB" dirty="0"/>
          </a:p>
          <a:p>
            <a:r>
              <a:rPr lang="en-GB" dirty="0"/>
              <a:t>Simply ensure that your dates and term are set as required at the top, and then untick anything that you don’t currently hold in SIMS.</a:t>
            </a:r>
          </a:p>
        </p:txBody>
      </p:sp>
    </p:spTree>
    <p:extLst>
      <p:ext uri="{BB962C8B-B14F-4D97-AF65-F5344CB8AC3E}">
        <p14:creationId xmlns:p14="http://schemas.microsoft.com/office/powerpoint/2010/main" val="25746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510-C6BE-4AE8-8E1A-CBC0497C231F}"/>
              </a:ext>
            </a:extLst>
          </p:cNvPr>
          <p:cNvSpPr>
            <a:spLocks noGrp="1"/>
          </p:cNvSpPr>
          <p:nvPr>
            <p:ph type="title"/>
          </p:nvPr>
        </p:nvSpPr>
        <p:spPr/>
        <p:txBody>
          <a:bodyPr/>
          <a:lstStyle/>
          <a:p>
            <a:r>
              <a:rPr lang="en-GB" dirty="0"/>
              <a:t>Reports – School Report</a:t>
            </a:r>
          </a:p>
        </p:txBody>
      </p:sp>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32</a:t>
            </a:fld>
            <a:endParaRPr lang="en-GB"/>
          </a:p>
        </p:txBody>
      </p:sp>
      <p:pic>
        <p:nvPicPr>
          <p:cNvPr id="5" name="Picture 4">
            <a:extLst>
              <a:ext uri="{FF2B5EF4-FFF2-40B4-BE49-F238E27FC236}">
                <a16:creationId xmlns:a16="http://schemas.microsoft.com/office/drawing/2014/main" id="{0861E94B-3D75-419E-B0F7-3BEAB9E823BC}"/>
              </a:ext>
            </a:extLst>
          </p:cNvPr>
          <p:cNvPicPr>
            <a:picLocks noChangeAspect="1"/>
          </p:cNvPicPr>
          <p:nvPr/>
        </p:nvPicPr>
        <p:blipFill>
          <a:blip r:embed="rId3"/>
          <a:stretch>
            <a:fillRect/>
          </a:stretch>
        </p:blipFill>
        <p:spPr>
          <a:xfrm>
            <a:off x="393697" y="1984224"/>
            <a:ext cx="9017002" cy="4342106"/>
          </a:xfrm>
          <a:prstGeom prst="rect">
            <a:avLst/>
          </a:prstGeom>
        </p:spPr>
      </p:pic>
    </p:spTree>
    <p:extLst>
      <p:ext uri="{BB962C8B-B14F-4D97-AF65-F5344CB8AC3E}">
        <p14:creationId xmlns:p14="http://schemas.microsoft.com/office/powerpoint/2010/main" val="2562670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AB88-259E-4C5A-A5ED-E42CF1F0184A}"/>
              </a:ext>
            </a:extLst>
          </p:cNvPr>
          <p:cNvSpPr>
            <a:spLocks noGrp="1"/>
          </p:cNvSpPr>
          <p:nvPr>
            <p:ph type="title"/>
          </p:nvPr>
        </p:nvSpPr>
        <p:spPr/>
        <p:txBody>
          <a:bodyPr/>
          <a:lstStyle/>
          <a:p>
            <a:r>
              <a:rPr lang="en-GB" dirty="0"/>
              <a:t>General Student List</a:t>
            </a:r>
          </a:p>
        </p:txBody>
      </p:sp>
      <p:sp>
        <p:nvSpPr>
          <p:cNvPr id="3" name="Text Placeholder 2">
            <a:extLst>
              <a:ext uri="{FF2B5EF4-FFF2-40B4-BE49-F238E27FC236}">
                <a16:creationId xmlns:a16="http://schemas.microsoft.com/office/drawing/2014/main" id="{253D5E90-0EAB-485B-92EF-96F8C438BCC9}"/>
              </a:ext>
            </a:extLst>
          </p:cNvPr>
          <p:cNvSpPr>
            <a:spLocks noGrp="1"/>
          </p:cNvSpPr>
          <p:nvPr>
            <p:ph type="body" idx="11"/>
          </p:nvPr>
        </p:nvSpPr>
        <p:spPr>
          <a:xfrm>
            <a:off x="495300" y="2168937"/>
            <a:ext cx="4012905" cy="4002891"/>
          </a:xfrm>
        </p:spPr>
        <p:txBody>
          <a:bodyPr/>
          <a:lstStyle/>
          <a:p>
            <a:r>
              <a:rPr lang="en-GB" dirty="0"/>
              <a:t>Reports &gt; Student List&gt; General Student List</a:t>
            </a:r>
          </a:p>
        </p:txBody>
      </p:sp>
      <p:sp>
        <p:nvSpPr>
          <p:cNvPr id="4" name="Slide Number Placeholder 3">
            <a:extLst>
              <a:ext uri="{FF2B5EF4-FFF2-40B4-BE49-F238E27FC236}">
                <a16:creationId xmlns:a16="http://schemas.microsoft.com/office/drawing/2014/main" id="{F14DB9EB-AE0F-48D3-928C-93402271097D}"/>
              </a:ext>
            </a:extLst>
          </p:cNvPr>
          <p:cNvSpPr>
            <a:spLocks noGrp="1"/>
          </p:cNvSpPr>
          <p:nvPr>
            <p:ph type="sldNum" sz="quarter" idx="12"/>
          </p:nvPr>
        </p:nvSpPr>
        <p:spPr/>
        <p:txBody>
          <a:bodyPr/>
          <a:lstStyle/>
          <a:p>
            <a:fld id="{84136015-465C-4268-A93D-4F6E3E994865}" type="slidenum">
              <a:rPr lang="en-GB" altLang="en-US" smtClean="0"/>
              <a:pPr/>
              <a:t>33</a:t>
            </a:fld>
            <a:endParaRPr lang="en-GB" altLang="en-US"/>
          </a:p>
        </p:txBody>
      </p:sp>
      <p:pic>
        <p:nvPicPr>
          <p:cNvPr id="5" name="Picture 4">
            <a:extLst>
              <a:ext uri="{FF2B5EF4-FFF2-40B4-BE49-F238E27FC236}">
                <a16:creationId xmlns:a16="http://schemas.microsoft.com/office/drawing/2014/main" id="{E77449E1-841B-4D0B-808C-8454954136C3}"/>
              </a:ext>
            </a:extLst>
          </p:cNvPr>
          <p:cNvPicPr>
            <a:picLocks noChangeAspect="1"/>
          </p:cNvPicPr>
          <p:nvPr/>
        </p:nvPicPr>
        <p:blipFill>
          <a:blip r:embed="rId2"/>
          <a:stretch>
            <a:fillRect/>
          </a:stretch>
        </p:blipFill>
        <p:spPr>
          <a:xfrm>
            <a:off x="4727279" y="1989540"/>
            <a:ext cx="4895850" cy="4219575"/>
          </a:xfrm>
          <a:prstGeom prst="rect">
            <a:avLst/>
          </a:prstGeom>
        </p:spPr>
      </p:pic>
    </p:spTree>
    <p:extLst>
      <p:ext uri="{BB962C8B-B14F-4D97-AF65-F5344CB8AC3E}">
        <p14:creationId xmlns:p14="http://schemas.microsoft.com/office/powerpoint/2010/main" val="2636126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510-C6BE-4AE8-8E1A-CBC0497C231F}"/>
              </a:ext>
            </a:extLst>
          </p:cNvPr>
          <p:cNvSpPr>
            <a:spLocks noGrp="1"/>
          </p:cNvSpPr>
          <p:nvPr>
            <p:ph type="title"/>
          </p:nvPr>
        </p:nvSpPr>
        <p:spPr/>
        <p:txBody>
          <a:bodyPr/>
          <a:lstStyle/>
          <a:p>
            <a:r>
              <a:rPr lang="en-GB" dirty="0"/>
              <a:t>Reports – Attendance</a:t>
            </a:r>
          </a:p>
        </p:txBody>
      </p:sp>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34</a:t>
            </a:fld>
            <a:endParaRPr lang="en-GB"/>
          </a:p>
        </p:txBody>
      </p:sp>
      <p:pic>
        <p:nvPicPr>
          <p:cNvPr id="3" name="Picture 2">
            <a:extLst>
              <a:ext uri="{FF2B5EF4-FFF2-40B4-BE49-F238E27FC236}">
                <a16:creationId xmlns:a16="http://schemas.microsoft.com/office/drawing/2014/main" id="{0E332DAF-CA59-475C-AF86-2A985850AAFD}"/>
              </a:ext>
            </a:extLst>
          </p:cNvPr>
          <p:cNvPicPr>
            <a:picLocks noChangeAspect="1"/>
          </p:cNvPicPr>
          <p:nvPr/>
        </p:nvPicPr>
        <p:blipFill rotWithShape="1">
          <a:blip r:embed="rId3"/>
          <a:srcRect b="2990"/>
          <a:stretch/>
        </p:blipFill>
        <p:spPr>
          <a:xfrm>
            <a:off x="2060831" y="1984224"/>
            <a:ext cx="5784338" cy="4285948"/>
          </a:xfrm>
          <a:prstGeom prst="rect">
            <a:avLst/>
          </a:prstGeom>
        </p:spPr>
      </p:pic>
    </p:spTree>
    <p:extLst>
      <p:ext uri="{BB962C8B-B14F-4D97-AF65-F5344CB8AC3E}">
        <p14:creationId xmlns:p14="http://schemas.microsoft.com/office/powerpoint/2010/main" val="238952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510-C6BE-4AE8-8E1A-CBC0497C231F}"/>
              </a:ext>
            </a:extLst>
          </p:cNvPr>
          <p:cNvSpPr>
            <a:spLocks noGrp="1"/>
          </p:cNvSpPr>
          <p:nvPr>
            <p:ph type="title"/>
          </p:nvPr>
        </p:nvSpPr>
        <p:spPr/>
        <p:txBody>
          <a:bodyPr/>
          <a:lstStyle/>
          <a:p>
            <a:r>
              <a:rPr lang="en-GB" dirty="0"/>
              <a:t>Reports – Individual Attendance</a:t>
            </a:r>
          </a:p>
        </p:txBody>
      </p:sp>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35</a:t>
            </a:fld>
            <a:endParaRPr lang="en-GB"/>
          </a:p>
        </p:txBody>
      </p:sp>
      <p:pic>
        <p:nvPicPr>
          <p:cNvPr id="6" name="Picture 5">
            <a:extLst>
              <a:ext uri="{FF2B5EF4-FFF2-40B4-BE49-F238E27FC236}">
                <a16:creationId xmlns:a16="http://schemas.microsoft.com/office/drawing/2014/main" id="{68A975A1-EFA3-47E7-B393-18CF2C43E814}"/>
              </a:ext>
            </a:extLst>
          </p:cNvPr>
          <p:cNvPicPr>
            <a:picLocks noChangeAspect="1"/>
          </p:cNvPicPr>
          <p:nvPr/>
        </p:nvPicPr>
        <p:blipFill>
          <a:blip r:embed="rId3"/>
          <a:stretch>
            <a:fillRect/>
          </a:stretch>
        </p:blipFill>
        <p:spPr>
          <a:xfrm>
            <a:off x="1811338" y="1984224"/>
            <a:ext cx="6334125" cy="3733800"/>
          </a:xfrm>
          <a:prstGeom prst="rect">
            <a:avLst/>
          </a:prstGeom>
        </p:spPr>
      </p:pic>
    </p:spTree>
    <p:extLst>
      <p:ext uri="{BB962C8B-B14F-4D97-AF65-F5344CB8AC3E}">
        <p14:creationId xmlns:p14="http://schemas.microsoft.com/office/powerpoint/2010/main" val="412831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510-C6BE-4AE8-8E1A-CBC0497C231F}"/>
              </a:ext>
            </a:extLst>
          </p:cNvPr>
          <p:cNvSpPr>
            <a:spLocks noGrp="1"/>
          </p:cNvSpPr>
          <p:nvPr>
            <p:ph type="title"/>
          </p:nvPr>
        </p:nvSpPr>
        <p:spPr/>
        <p:txBody>
          <a:bodyPr/>
          <a:lstStyle/>
          <a:p>
            <a:r>
              <a:rPr lang="en-GB" dirty="0"/>
              <a:t>Reports – Unexplained Marks</a:t>
            </a:r>
          </a:p>
        </p:txBody>
      </p:sp>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36</a:t>
            </a:fld>
            <a:endParaRPr lang="en-GB"/>
          </a:p>
        </p:txBody>
      </p:sp>
      <p:pic>
        <p:nvPicPr>
          <p:cNvPr id="5" name="Picture 4">
            <a:extLst>
              <a:ext uri="{FF2B5EF4-FFF2-40B4-BE49-F238E27FC236}">
                <a16:creationId xmlns:a16="http://schemas.microsoft.com/office/drawing/2014/main" id="{06E7F1FC-6947-4346-B6D6-48295083A525}"/>
              </a:ext>
            </a:extLst>
          </p:cNvPr>
          <p:cNvPicPr>
            <a:picLocks noChangeAspect="1"/>
          </p:cNvPicPr>
          <p:nvPr/>
        </p:nvPicPr>
        <p:blipFill rotWithShape="1">
          <a:blip r:embed="rId3"/>
          <a:srcRect r="42682"/>
          <a:stretch/>
        </p:blipFill>
        <p:spPr>
          <a:xfrm>
            <a:off x="495301" y="1984224"/>
            <a:ext cx="5677989" cy="4027939"/>
          </a:xfrm>
          <a:prstGeom prst="rect">
            <a:avLst/>
          </a:prstGeom>
        </p:spPr>
      </p:pic>
      <p:pic>
        <p:nvPicPr>
          <p:cNvPr id="6" name="Picture 5">
            <a:extLst>
              <a:ext uri="{FF2B5EF4-FFF2-40B4-BE49-F238E27FC236}">
                <a16:creationId xmlns:a16="http://schemas.microsoft.com/office/drawing/2014/main" id="{D223740B-4154-4484-9193-8AB2EAC6DB9F}"/>
              </a:ext>
            </a:extLst>
          </p:cNvPr>
          <p:cNvPicPr>
            <a:picLocks noChangeAspect="1"/>
          </p:cNvPicPr>
          <p:nvPr/>
        </p:nvPicPr>
        <p:blipFill rotWithShape="1">
          <a:blip r:embed="rId4"/>
          <a:srcRect b="32717"/>
          <a:stretch/>
        </p:blipFill>
        <p:spPr>
          <a:xfrm>
            <a:off x="2244451" y="3234809"/>
            <a:ext cx="6580574" cy="3277936"/>
          </a:xfrm>
          <a:prstGeom prst="rect">
            <a:avLst/>
          </a:prstGeom>
        </p:spPr>
      </p:pic>
    </p:spTree>
    <p:extLst>
      <p:ext uri="{BB962C8B-B14F-4D97-AF65-F5344CB8AC3E}">
        <p14:creationId xmlns:p14="http://schemas.microsoft.com/office/powerpoint/2010/main" val="2552016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E510-C6BE-4AE8-8E1A-CBC0497C231F}"/>
              </a:ext>
            </a:extLst>
          </p:cNvPr>
          <p:cNvSpPr>
            <a:spLocks noGrp="1"/>
          </p:cNvSpPr>
          <p:nvPr>
            <p:ph type="title"/>
          </p:nvPr>
        </p:nvSpPr>
        <p:spPr/>
        <p:txBody>
          <a:bodyPr/>
          <a:lstStyle/>
          <a:p>
            <a:r>
              <a:rPr lang="en-GB" dirty="0"/>
              <a:t>Reports – Persistent Absence</a:t>
            </a:r>
          </a:p>
        </p:txBody>
      </p:sp>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37</a:t>
            </a:fld>
            <a:endParaRPr lang="en-GB"/>
          </a:p>
        </p:txBody>
      </p:sp>
      <p:pic>
        <p:nvPicPr>
          <p:cNvPr id="3" name="Picture 2">
            <a:extLst>
              <a:ext uri="{FF2B5EF4-FFF2-40B4-BE49-F238E27FC236}">
                <a16:creationId xmlns:a16="http://schemas.microsoft.com/office/drawing/2014/main" id="{C72504E8-8E69-48EA-9F17-C4A8218A025A}"/>
              </a:ext>
            </a:extLst>
          </p:cNvPr>
          <p:cNvPicPr>
            <a:picLocks noChangeAspect="1"/>
          </p:cNvPicPr>
          <p:nvPr/>
        </p:nvPicPr>
        <p:blipFill>
          <a:blip r:embed="rId3"/>
          <a:stretch>
            <a:fillRect/>
          </a:stretch>
        </p:blipFill>
        <p:spPr>
          <a:xfrm>
            <a:off x="495301" y="1894753"/>
            <a:ext cx="9010912" cy="4523464"/>
          </a:xfrm>
          <a:prstGeom prst="rect">
            <a:avLst/>
          </a:prstGeom>
        </p:spPr>
      </p:pic>
    </p:spTree>
    <p:extLst>
      <p:ext uri="{BB962C8B-B14F-4D97-AF65-F5344CB8AC3E}">
        <p14:creationId xmlns:p14="http://schemas.microsoft.com/office/powerpoint/2010/main" val="4070067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3F7F9-F5B9-4E07-B366-B0F0A39576DE}"/>
              </a:ext>
            </a:extLst>
          </p:cNvPr>
          <p:cNvSpPr>
            <a:spLocks noGrp="1"/>
          </p:cNvSpPr>
          <p:nvPr>
            <p:ph type="sldNum" sz="quarter" idx="12"/>
          </p:nvPr>
        </p:nvSpPr>
        <p:spPr/>
        <p:txBody>
          <a:bodyPr/>
          <a:lstStyle/>
          <a:p>
            <a:pPr>
              <a:defRPr/>
            </a:pPr>
            <a:fld id="{D81D2A5A-595F-447B-A32B-FF4F8BCFD827}" type="slidenum">
              <a:rPr lang="en-GB" smtClean="0"/>
              <a:pPr>
                <a:defRPr/>
              </a:pPr>
              <a:t>38</a:t>
            </a:fld>
            <a:endParaRPr lang="en-GB"/>
          </a:p>
        </p:txBody>
      </p:sp>
      <p:pic>
        <p:nvPicPr>
          <p:cNvPr id="3" name="Picture 2">
            <a:extLst>
              <a:ext uri="{FF2B5EF4-FFF2-40B4-BE49-F238E27FC236}">
                <a16:creationId xmlns:a16="http://schemas.microsoft.com/office/drawing/2014/main" id="{6422CEFF-0031-4812-B2CA-6512DE3ECEA8}"/>
              </a:ext>
            </a:extLst>
          </p:cNvPr>
          <p:cNvPicPr>
            <a:picLocks noChangeAspect="1"/>
          </p:cNvPicPr>
          <p:nvPr/>
        </p:nvPicPr>
        <p:blipFill rotWithShape="1">
          <a:blip r:embed="rId3"/>
          <a:srcRect t="19955"/>
          <a:stretch/>
        </p:blipFill>
        <p:spPr>
          <a:xfrm>
            <a:off x="495301" y="1984224"/>
            <a:ext cx="9080044" cy="4335022"/>
          </a:xfrm>
          <a:prstGeom prst="rect">
            <a:avLst/>
          </a:prstGeom>
        </p:spPr>
      </p:pic>
      <p:sp>
        <p:nvSpPr>
          <p:cNvPr id="6" name="Title 1">
            <a:extLst>
              <a:ext uri="{FF2B5EF4-FFF2-40B4-BE49-F238E27FC236}">
                <a16:creationId xmlns:a16="http://schemas.microsoft.com/office/drawing/2014/main" id="{E6AB7557-5A6C-4A91-B373-46A86D1A419D}"/>
              </a:ext>
            </a:extLst>
          </p:cNvPr>
          <p:cNvSpPr txBox="1">
            <a:spLocks/>
          </p:cNvSpPr>
          <p:nvPr/>
        </p:nvSpPr>
        <p:spPr>
          <a:xfrm>
            <a:off x="647701" y="1555182"/>
            <a:ext cx="8966200" cy="581442"/>
          </a:xfrm>
          <a:prstGeom prst="rect">
            <a:avLst/>
          </a:prstGeom>
        </p:spPr>
        <p:txBody>
          <a:bodyPr anchor="t"/>
          <a:lstStyle>
            <a:lvl1pPr algn="l" rtl="0" eaLnBrk="0" fontAlgn="base" hangingPunct="0">
              <a:spcBef>
                <a:spcPct val="0"/>
              </a:spcBef>
              <a:spcAft>
                <a:spcPct val="0"/>
              </a:spcAft>
              <a:defRPr sz="2438" b="1" kern="1200">
                <a:solidFill>
                  <a:srgbClr val="00505C"/>
                </a:solidFill>
                <a:latin typeface="Arial"/>
                <a:ea typeface="+mj-ea"/>
                <a:cs typeface="+mj-cs"/>
              </a:defRPr>
            </a:lvl1pPr>
            <a:lvl2pPr algn="ctr" rtl="0" eaLnBrk="0" fontAlgn="base" hangingPunct="0">
              <a:spcBef>
                <a:spcPct val="0"/>
              </a:spcBef>
              <a:spcAft>
                <a:spcPct val="0"/>
              </a:spcAft>
              <a:defRPr sz="3575">
                <a:solidFill>
                  <a:schemeClr val="tx1"/>
                </a:solidFill>
                <a:latin typeface="Calibri" pitchFamily="34" charset="0"/>
              </a:defRPr>
            </a:lvl2pPr>
            <a:lvl3pPr algn="ctr" rtl="0" eaLnBrk="0" fontAlgn="base" hangingPunct="0">
              <a:spcBef>
                <a:spcPct val="0"/>
              </a:spcBef>
              <a:spcAft>
                <a:spcPct val="0"/>
              </a:spcAft>
              <a:defRPr sz="3575">
                <a:solidFill>
                  <a:schemeClr val="tx1"/>
                </a:solidFill>
                <a:latin typeface="Calibri" pitchFamily="34" charset="0"/>
              </a:defRPr>
            </a:lvl3pPr>
            <a:lvl4pPr algn="ctr" rtl="0" eaLnBrk="0" fontAlgn="base" hangingPunct="0">
              <a:spcBef>
                <a:spcPct val="0"/>
              </a:spcBef>
              <a:spcAft>
                <a:spcPct val="0"/>
              </a:spcAft>
              <a:defRPr sz="3575">
                <a:solidFill>
                  <a:schemeClr val="tx1"/>
                </a:solidFill>
                <a:latin typeface="Calibri" pitchFamily="34" charset="0"/>
              </a:defRPr>
            </a:lvl4pPr>
            <a:lvl5pPr algn="ctr" rtl="0" eaLnBrk="0" fontAlgn="base" hangingPunct="0">
              <a:spcBef>
                <a:spcPct val="0"/>
              </a:spcBef>
              <a:spcAft>
                <a:spcPct val="0"/>
              </a:spcAft>
              <a:defRPr sz="3575">
                <a:solidFill>
                  <a:schemeClr val="tx1"/>
                </a:solidFill>
                <a:latin typeface="Calibri" pitchFamily="34" charset="0"/>
              </a:defRPr>
            </a:lvl5pPr>
            <a:lvl6pPr marL="371475" algn="ctr" rtl="0" fontAlgn="base">
              <a:spcBef>
                <a:spcPct val="0"/>
              </a:spcBef>
              <a:spcAft>
                <a:spcPct val="0"/>
              </a:spcAft>
              <a:defRPr sz="3575">
                <a:solidFill>
                  <a:schemeClr val="tx1"/>
                </a:solidFill>
                <a:latin typeface="Calibri" pitchFamily="34" charset="0"/>
              </a:defRPr>
            </a:lvl6pPr>
            <a:lvl7pPr marL="742950" algn="ctr" rtl="0" fontAlgn="base">
              <a:spcBef>
                <a:spcPct val="0"/>
              </a:spcBef>
              <a:spcAft>
                <a:spcPct val="0"/>
              </a:spcAft>
              <a:defRPr sz="3575">
                <a:solidFill>
                  <a:schemeClr val="tx1"/>
                </a:solidFill>
                <a:latin typeface="Calibri" pitchFamily="34" charset="0"/>
              </a:defRPr>
            </a:lvl7pPr>
            <a:lvl8pPr marL="1114425" algn="ctr" rtl="0" fontAlgn="base">
              <a:spcBef>
                <a:spcPct val="0"/>
              </a:spcBef>
              <a:spcAft>
                <a:spcPct val="0"/>
              </a:spcAft>
              <a:defRPr sz="3575">
                <a:solidFill>
                  <a:schemeClr val="tx1"/>
                </a:solidFill>
                <a:latin typeface="Calibri" pitchFamily="34" charset="0"/>
              </a:defRPr>
            </a:lvl8pPr>
            <a:lvl9pPr marL="1485900" algn="ctr" rtl="0" fontAlgn="base">
              <a:spcBef>
                <a:spcPct val="0"/>
              </a:spcBef>
              <a:spcAft>
                <a:spcPct val="0"/>
              </a:spcAft>
              <a:defRPr sz="3575">
                <a:solidFill>
                  <a:schemeClr val="tx1"/>
                </a:solidFill>
                <a:latin typeface="Calibri" pitchFamily="34" charset="0"/>
              </a:defRPr>
            </a:lvl9pPr>
          </a:lstStyle>
          <a:p>
            <a:pPr defTabSz="914400"/>
            <a:r>
              <a:rPr lang="en-GB" dirty="0"/>
              <a:t>Reports – Analysis by Vulnerability</a:t>
            </a:r>
          </a:p>
        </p:txBody>
      </p:sp>
    </p:spTree>
    <p:extLst>
      <p:ext uri="{BB962C8B-B14F-4D97-AF65-F5344CB8AC3E}">
        <p14:creationId xmlns:p14="http://schemas.microsoft.com/office/powerpoint/2010/main" val="2827649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A26A-511B-43BC-AB7D-B9512F8CEBE5}"/>
              </a:ext>
            </a:extLst>
          </p:cNvPr>
          <p:cNvSpPr>
            <a:spLocks noGrp="1"/>
          </p:cNvSpPr>
          <p:nvPr>
            <p:ph type="title"/>
          </p:nvPr>
        </p:nvSpPr>
        <p:spPr/>
        <p:txBody>
          <a:bodyPr/>
          <a:lstStyle/>
          <a:p>
            <a:r>
              <a:rPr lang="en-GB" dirty="0"/>
              <a:t>Reports – Writing your own</a:t>
            </a:r>
          </a:p>
        </p:txBody>
      </p:sp>
      <p:sp>
        <p:nvSpPr>
          <p:cNvPr id="3" name="Text Placeholder 2">
            <a:extLst>
              <a:ext uri="{FF2B5EF4-FFF2-40B4-BE49-F238E27FC236}">
                <a16:creationId xmlns:a16="http://schemas.microsoft.com/office/drawing/2014/main" id="{FFFCF64F-F746-462C-9BCF-6C9D35D8FCF3}"/>
              </a:ext>
            </a:extLst>
          </p:cNvPr>
          <p:cNvSpPr>
            <a:spLocks noGrp="1"/>
          </p:cNvSpPr>
          <p:nvPr>
            <p:ph type="body" idx="11"/>
          </p:nvPr>
        </p:nvSpPr>
        <p:spPr/>
        <p:txBody>
          <a:bodyPr/>
          <a:lstStyle/>
          <a:p>
            <a:r>
              <a:rPr lang="en-GB" dirty="0"/>
              <a:t>Reports &gt; Design Report</a:t>
            </a:r>
          </a:p>
          <a:p>
            <a:endParaRPr lang="en-GB" dirty="0"/>
          </a:p>
        </p:txBody>
      </p:sp>
      <p:sp>
        <p:nvSpPr>
          <p:cNvPr id="4" name="Slide Number Placeholder 3">
            <a:extLst>
              <a:ext uri="{FF2B5EF4-FFF2-40B4-BE49-F238E27FC236}">
                <a16:creationId xmlns:a16="http://schemas.microsoft.com/office/drawing/2014/main" id="{1861B21E-C77A-4DD1-AEB2-2CF929A4458C}"/>
              </a:ext>
            </a:extLst>
          </p:cNvPr>
          <p:cNvSpPr>
            <a:spLocks noGrp="1"/>
          </p:cNvSpPr>
          <p:nvPr>
            <p:ph type="sldNum" sz="quarter" idx="12"/>
          </p:nvPr>
        </p:nvSpPr>
        <p:spPr/>
        <p:txBody>
          <a:bodyPr/>
          <a:lstStyle/>
          <a:p>
            <a:fld id="{84136015-465C-4268-A93D-4F6E3E994865}" type="slidenum">
              <a:rPr lang="en-GB" altLang="en-US" smtClean="0"/>
              <a:pPr/>
              <a:t>39</a:t>
            </a:fld>
            <a:endParaRPr lang="en-GB" altLang="en-US"/>
          </a:p>
        </p:txBody>
      </p:sp>
      <p:pic>
        <p:nvPicPr>
          <p:cNvPr id="5" name="Picture 4">
            <a:extLst>
              <a:ext uri="{FF2B5EF4-FFF2-40B4-BE49-F238E27FC236}">
                <a16:creationId xmlns:a16="http://schemas.microsoft.com/office/drawing/2014/main" id="{EDB0D6EA-77BC-4DD9-BB70-7026B9BD98AF}"/>
              </a:ext>
            </a:extLst>
          </p:cNvPr>
          <p:cNvPicPr>
            <a:picLocks noChangeAspect="1"/>
          </p:cNvPicPr>
          <p:nvPr/>
        </p:nvPicPr>
        <p:blipFill>
          <a:blip r:embed="rId2"/>
          <a:stretch>
            <a:fillRect/>
          </a:stretch>
        </p:blipFill>
        <p:spPr>
          <a:xfrm>
            <a:off x="1503336" y="3090862"/>
            <a:ext cx="3006778" cy="1757585"/>
          </a:xfrm>
          <a:prstGeom prst="rect">
            <a:avLst/>
          </a:prstGeom>
        </p:spPr>
      </p:pic>
      <p:pic>
        <p:nvPicPr>
          <p:cNvPr id="6" name="Picture 5">
            <a:extLst>
              <a:ext uri="{FF2B5EF4-FFF2-40B4-BE49-F238E27FC236}">
                <a16:creationId xmlns:a16="http://schemas.microsoft.com/office/drawing/2014/main" id="{9F71901C-C992-4BA7-96C7-ACE4AD537478}"/>
              </a:ext>
            </a:extLst>
          </p:cNvPr>
          <p:cNvPicPr>
            <a:picLocks noChangeAspect="1"/>
          </p:cNvPicPr>
          <p:nvPr/>
        </p:nvPicPr>
        <p:blipFill>
          <a:blip r:embed="rId3"/>
          <a:stretch>
            <a:fillRect/>
          </a:stretch>
        </p:blipFill>
        <p:spPr>
          <a:xfrm>
            <a:off x="5158417" y="3792390"/>
            <a:ext cx="3409950" cy="2409825"/>
          </a:xfrm>
          <a:prstGeom prst="rect">
            <a:avLst/>
          </a:prstGeom>
        </p:spPr>
      </p:pic>
    </p:spTree>
    <p:extLst>
      <p:ext uri="{BB962C8B-B14F-4D97-AF65-F5344CB8AC3E}">
        <p14:creationId xmlns:p14="http://schemas.microsoft.com/office/powerpoint/2010/main" val="250131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0BF0-CCA2-4C5B-B98D-5D4ABA9A286E}"/>
              </a:ext>
            </a:extLst>
          </p:cNvPr>
          <p:cNvSpPr>
            <a:spLocks noGrp="1"/>
          </p:cNvSpPr>
          <p:nvPr>
            <p:ph type="title"/>
          </p:nvPr>
        </p:nvSpPr>
        <p:spPr>
          <a:xfrm>
            <a:off x="533399" y="1518420"/>
            <a:ext cx="8966200" cy="472422"/>
          </a:xfrm>
        </p:spPr>
        <p:txBody>
          <a:bodyPr/>
          <a:lstStyle/>
          <a:p>
            <a:r>
              <a:rPr lang="en-GB" dirty="0"/>
              <a:t>Use of SIMS in your School</a:t>
            </a:r>
          </a:p>
        </p:txBody>
      </p:sp>
      <p:sp>
        <p:nvSpPr>
          <p:cNvPr id="4" name="Slide Number Placeholder 3">
            <a:extLst>
              <a:ext uri="{FF2B5EF4-FFF2-40B4-BE49-F238E27FC236}">
                <a16:creationId xmlns:a16="http://schemas.microsoft.com/office/drawing/2014/main" id="{334505CE-0440-4880-933C-1F4218B7D9EF}"/>
              </a:ext>
            </a:extLst>
          </p:cNvPr>
          <p:cNvSpPr>
            <a:spLocks noGrp="1"/>
          </p:cNvSpPr>
          <p:nvPr>
            <p:ph type="sldNum" sz="quarter" idx="12"/>
          </p:nvPr>
        </p:nvSpPr>
        <p:spPr/>
        <p:txBody>
          <a:bodyPr/>
          <a:lstStyle/>
          <a:p>
            <a:pPr defTabSz="742950" fontAlgn="auto">
              <a:spcBef>
                <a:spcPts val="0"/>
              </a:spcBef>
              <a:spcAft>
                <a:spcPts val="0"/>
              </a:spcAft>
              <a:defRPr/>
            </a:pPr>
            <a:fld id="{229E1981-28E0-4AC3-84D1-520978A8AFFD}" type="slidenum">
              <a:rPr lang="en-GB">
                <a:latin typeface="Calibri"/>
              </a:rPr>
              <a:pPr defTabSz="742950" fontAlgn="auto">
                <a:spcBef>
                  <a:spcPts val="0"/>
                </a:spcBef>
                <a:spcAft>
                  <a:spcPts val="0"/>
                </a:spcAft>
                <a:defRPr/>
              </a:pPr>
              <a:t>4</a:t>
            </a:fld>
            <a:endParaRPr lang="en-GB">
              <a:latin typeface="Calibri"/>
            </a:endParaRPr>
          </a:p>
        </p:txBody>
      </p:sp>
      <p:graphicFrame>
        <p:nvGraphicFramePr>
          <p:cNvPr id="5" name="Diagram 4">
            <a:extLst>
              <a:ext uri="{FF2B5EF4-FFF2-40B4-BE49-F238E27FC236}">
                <a16:creationId xmlns:a16="http://schemas.microsoft.com/office/drawing/2014/main" id="{1F697102-FBE0-4DDA-A5FA-93F1158B0153}"/>
              </a:ext>
            </a:extLst>
          </p:cNvPr>
          <p:cNvGraphicFramePr/>
          <p:nvPr>
            <p:extLst/>
          </p:nvPr>
        </p:nvGraphicFramePr>
        <p:xfrm>
          <a:off x="533399" y="1990842"/>
          <a:ext cx="8966200" cy="4250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013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1113-8AD6-4969-AEC9-6E456F14E0BE}"/>
              </a:ext>
            </a:extLst>
          </p:cNvPr>
          <p:cNvSpPr>
            <a:spLocks noGrp="1"/>
          </p:cNvSpPr>
          <p:nvPr>
            <p:ph type="title"/>
          </p:nvPr>
        </p:nvSpPr>
        <p:spPr>
          <a:xfrm>
            <a:off x="469899" y="354588"/>
            <a:ext cx="8966200" cy="581442"/>
          </a:xfrm>
        </p:spPr>
        <p:txBody>
          <a:bodyPr/>
          <a:lstStyle/>
          <a:p>
            <a:r>
              <a:rPr lang="en-GB" dirty="0"/>
              <a:t>Adding reports to your favourites</a:t>
            </a:r>
            <a:br>
              <a:rPr lang="en-GB" dirty="0"/>
            </a:br>
            <a:endParaRPr lang="en-GB" dirty="0"/>
          </a:p>
        </p:txBody>
      </p:sp>
      <p:sp>
        <p:nvSpPr>
          <p:cNvPr id="4" name="Slide Number Placeholder 3">
            <a:extLst>
              <a:ext uri="{FF2B5EF4-FFF2-40B4-BE49-F238E27FC236}">
                <a16:creationId xmlns:a16="http://schemas.microsoft.com/office/drawing/2014/main" id="{5BA825D8-32E1-4492-8EBA-2703F31ECEA9}"/>
              </a:ext>
            </a:extLst>
          </p:cNvPr>
          <p:cNvSpPr>
            <a:spLocks noGrp="1"/>
          </p:cNvSpPr>
          <p:nvPr>
            <p:ph type="sldNum" sz="quarter" idx="12"/>
          </p:nvPr>
        </p:nvSpPr>
        <p:spPr/>
        <p:txBody>
          <a:bodyPr/>
          <a:lstStyle/>
          <a:p>
            <a:fld id="{84136015-465C-4268-A93D-4F6E3E994865}" type="slidenum">
              <a:rPr lang="en-GB" altLang="en-US" smtClean="0"/>
              <a:pPr/>
              <a:t>40</a:t>
            </a:fld>
            <a:endParaRPr lang="en-GB" altLang="en-US"/>
          </a:p>
        </p:txBody>
      </p:sp>
      <p:pic>
        <p:nvPicPr>
          <p:cNvPr id="5" name="Picture 4">
            <a:extLst>
              <a:ext uri="{FF2B5EF4-FFF2-40B4-BE49-F238E27FC236}">
                <a16:creationId xmlns:a16="http://schemas.microsoft.com/office/drawing/2014/main" id="{C3D221E3-8C5F-4084-9081-CD44A06A7BDA}"/>
              </a:ext>
            </a:extLst>
          </p:cNvPr>
          <p:cNvPicPr>
            <a:picLocks noChangeAspect="1"/>
          </p:cNvPicPr>
          <p:nvPr/>
        </p:nvPicPr>
        <p:blipFill>
          <a:blip r:embed="rId3"/>
          <a:stretch>
            <a:fillRect/>
          </a:stretch>
        </p:blipFill>
        <p:spPr>
          <a:xfrm>
            <a:off x="2059947" y="1543120"/>
            <a:ext cx="3914775" cy="2438400"/>
          </a:xfrm>
          <a:prstGeom prst="rect">
            <a:avLst/>
          </a:prstGeom>
        </p:spPr>
      </p:pic>
      <p:sp>
        <p:nvSpPr>
          <p:cNvPr id="6" name="Oval 5">
            <a:extLst>
              <a:ext uri="{FF2B5EF4-FFF2-40B4-BE49-F238E27FC236}">
                <a16:creationId xmlns:a16="http://schemas.microsoft.com/office/drawing/2014/main" id="{D8AF3167-6F05-4756-9FAB-0DEF30101747}"/>
              </a:ext>
            </a:extLst>
          </p:cNvPr>
          <p:cNvSpPr/>
          <p:nvPr/>
        </p:nvSpPr>
        <p:spPr>
          <a:xfrm>
            <a:off x="1786270" y="2157705"/>
            <a:ext cx="1743740" cy="361507"/>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D71BE54-524D-4FDE-AFB1-2E14387DA7A9}"/>
              </a:ext>
            </a:extLst>
          </p:cNvPr>
          <p:cNvPicPr>
            <a:picLocks noChangeAspect="1"/>
          </p:cNvPicPr>
          <p:nvPr/>
        </p:nvPicPr>
        <p:blipFill>
          <a:blip r:embed="rId4"/>
          <a:stretch>
            <a:fillRect/>
          </a:stretch>
        </p:blipFill>
        <p:spPr>
          <a:xfrm>
            <a:off x="4133370" y="3981520"/>
            <a:ext cx="5429250" cy="2286000"/>
          </a:xfrm>
          <a:prstGeom prst="rect">
            <a:avLst/>
          </a:prstGeom>
        </p:spPr>
      </p:pic>
    </p:spTree>
    <p:extLst>
      <p:ext uri="{BB962C8B-B14F-4D97-AF65-F5344CB8AC3E}">
        <p14:creationId xmlns:p14="http://schemas.microsoft.com/office/powerpoint/2010/main" val="2066971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0F00-7CA3-4636-A9AE-D8B2460A8BEB}"/>
              </a:ext>
            </a:extLst>
          </p:cNvPr>
          <p:cNvSpPr>
            <a:spLocks noGrp="1"/>
          </p:cNvSpPr>
          <p:nvPr>
            <p:ph type="title"/>
          </p:nvPr>
        </p:nvSpPr>
        <p:spPr>
          <a:xfrm>
            <a:off x="533400" y="1088457"/>
            <a:ext cx="8966200" cy="581442"/>
          </a:xfrm>
        </p:spPr>
        <p:txBody>
          <a:bodyPr/>
          <a:lstStyle/>
          <a:p>
            <a:r>
              <a:rPr lang="en-GB" dirty="0"/>
              <a:t>SIMS DISCOVER</a:t>
            </a:r>
          </a:p>
        </p:txBody>
      </p:sp>
      <p:sp>
        <p:nvSpPr>
          <p:cNvPr id="4" name="Slide Number Placeholder 3">
            <a:extLst>
              <a:ext uri="{FF2B5EF4-FFF2-40B4-BE49-F238E27FC236}">
                <a16:creationId xmlns:a16="http://schemas.microsoft.com/office/drawing/2014/main" id="{1B985A84-B430-41F5-A515-1EB56F9D8E42}"/>
              </a:ext>
            </a:extLst>
          </p:cNvPr>
          <p:cNvSpPr>
            <a:spLocks noGrp="1"/>
          </p:cNvSpPr>
          <p:nvPr>
            <p:ph type="sldNum" sz="quarter" idx="12"/>
          </p:nvPr>
        </p:nvSpPr>
        <p:spPr/>
        <p:txBody>
          <a:bodyPr/>
          <a:lstStyle/>
          <a:p>
            <a:fld id="{78CB08AE-CA87-4606-8E68-A0D4F853FF08}" type="slidenum">
              <a:rPr lang="en-GB" altLang="en-US" smtClean="0"/>
              <a:pPr/>
              <a:t>41</a:t>
            </a:fld>
            <a:endParaRPr lang="en-GB" altLang="en-US"/>
          </a:p>
        </p:txBody>
      </p:sp>
      <p:pic>
        <p:nvPicPr>
          <p:cNvPr id="6" name="Picture 5">
            <a:extLst>
              <a:ext uri="{FF2B5EF4-FFF2-40B4-BE49-F238E27FC236}">
                <a16:creationId xmlns:a16="http://schemas.microsoft.com/office/drawing/2014/main" id="{FC85A961-A687-4AC1-8035-B768C463C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689" y="1457727"/>
            <a:ext cx="3707011" cy="3366492"/>
          </a:xfrm>
          <a:prstGeom prst="rect">
            <a:avLst/>
          </a:prstGeom>
        </p:spPr>
      </p:pic>
      <p:sp>
        <p:nvSpPr>
          <p:cNvPr id="7" name="TextBox 6">
            <a:extLst>
              <a:ext uri="{FF2B5EF4-FFF2-40B4-BE49-F238E27FC236}">
                <a16:creationId xmlns:a16="http://schemas.microsoft.com/office/drawing/2014/main" id="{9A25C618-39C5-473B-8149-45FEC97566B7}"/>
              </a:ext>
            </a:extLst>
          </p:cNvPr>
          <p:cNvSpPr txBox="1"/>
          <p:nvPr/>
        </p:nvSpPr>
        <p:spPr>
          <a:xfrm>
            <a:off x="682151" y="1669899"/>
            <a:ext cx="3916638" cy="5355312"/>
          </a:xfrm>
          <a:prstGeom prst="rect">
            <a:avLst/>
          </a:prstGeom>
          <a:noFill/>
        </p:spPr>
        <p:txBody>
          <a:bodyPr wrap="square" rtlCol="0">
            <a:spAutoFit/>
          </a:bodyPr>
          <a:lstStyle/>
          <a:p>
            <a:pPr marL="232172" indent="-232172">
              <a:buFont typeface="Arial" panose="020B0604020202020204" pitchFamily="34" charset="0"/>
              <a:buChar char="•"/>
            </a:pPr>
            <a:r>
              <a:rPr lang="en-GB" b="1" dirty="0"/>
              <a:t>A clear and complete picture of your school information </a:t>
            </a:r>
          </a:p>
          <a:p>
            <a:pPr marL="232172" indent="-232172">
              <a:buFont typeface="Arial" panose="020B0604020202020204" pitchFamily="34" charset="0"/>
              <a:buChar char="•"/>
            </a:pPr>
            <a:r>
              <a:rPr lang="en-GB" b="1" dirty="0"/>
              <a:t>Quickly identify trends in pupil data</a:t>
            </a:r>
          </a:p>
          <a:p>
            <a:pPr marL="232172" indent="-232172">
              <a:buFont typeface="Arial" panose="020B0604020202020204" pitchFamily="34" charset="0"/>
              <a:buChar char="•"/>
            </a:pPr>
            <a:r>
              <a:rPr lang="en-GB" b="1" dirty="0"/>
              <a:t>Track pupils and make interventions early </a:t>
            </a:r>
          </a:p>
          <a:p>
            <a:pPr marL="232172" indent="-232172">
              <a:buFont typeface="Arial" panose="020B0604020202020204" pitchFamily="34" charset="0"/>
              <a:buChar char="•"/>
            </a:pPr>
            <a:endParaRPr lang="en-GB" b="1" dirty="0"/>
          </a:p>
          <a:p>
            <a:r>
              <a:rPr lang="en-GB" b="1" dirty="0"/>
              <a:t>Question?</a:t>
            </a:r>
          </a:p>
          <a:p>
            <a:endParaRPr lang="en-GB" b="1" dirty="0"/>
          </a:p>
          <a:p>
            <a:r>
              <a:rPr lang="en-GB" b="1" dirty="0"/>
              <a:t>How long would it take you to find out:</a:t>
            </a:r>
          </a:p>
          <a:p>
            <a:r>
              <a:rPr lang="en-GB" b="1" dirty="0"/>
              <a:t>Summer born students | Pupil Premium | FSM |</a:t>
            </a:r>
          </a:p>
          <a:p>
            <a:endParaRPr lang="en-GB" b="1" dirty="0"/>
          </a:p>
          <a:p>
            <a:r>
              <a:rPr lang="en-GB" b="1" dirty="0">
                <a:hlinkClick r:id="rId4"/>
              </a:rPr>
              <a:t>https://www.capita-sims.co.uk/products-and-services/sims-discover</a:t>
            </a:r>
            <a:endParaRPr lang="en-GB" b="1" dirty="0"/>
          </a:p>
          <a:p>
            <a:r>
              <a:rPr lang="en-GB" b="1" dirty="0"/>
              <a:t> </a:t>
            </a:r>
          </a:p>
          <a:p>
            <a:endParaRPr lang="en-GB" dirty="0"/>
          </a:p>
        </p:txBody>
      </p:sp>
    </p:spTree>
    <p:extLst>
      <p:ext uri="{BB962C8B-B14F-4D97-AF65-F5344CB8AC3E}">
        <p14:creationId xmlns:p14="http://schemas.microsoft.com/office/powerpoint/2010/main" val="2596339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B97A-17AF-4B31-BCA3-8F1217B1E2A7}"/>
              </a:ext>
            </a:extLst>
          </p:cNvPr>
          <p:cNvSpPr>
            <a:spLocks noGrp="1"/>
          </p:cNvSpPr>
          <p:nvPr>
            <p:ph type="title"/>
          </p:nvPr>
        </p:nvSpPr>
        <p:spPr/>
        <p:txBody>
          <a:bodyPr/>
          <a:lstStyle/>
          <a:p>
            <a:r>
              <a:rPr lang="en-GB" dirty="0"/>
              <a:t>SIMS Parent Lite</a:t>
            </a:r>
          </a:p>
        </p:txBody>
      </p:sp>
      <p:sp>
        <p:nvSpPr>
          <p:cNvPr id="3" name="Text Placeholder 2">
            <a:extLst>
              <a:ext uri="{FF2B5EF4-FFF2-40B4-BE49-F238E27FC236}">
                <a16:creationId xmlns:a16="http://schemas.microsoft.com/office/drawing/2014/main" id="{852026C1-243C-4C94-9E6E-9142B591E94D}"/>
              </a:ext>
            </a:extLst>
          </p:cNvPr>
          <p:cNvSpPr>
            <a:spLocks noGrp="1"/>
          </p:cNvSpPr>
          <p:nvPr>
            <p:ph type="body" idx="11"/>
          </p:nvPr>
        </p:nvSpPr>
        <p:spPr/>
        <p:txBody>
          <a:bodyPr/>
          <a:lstStyle/>
          <a:p>
            <a:r>
              <a:rPr lang="en-GB" dirty="0">
                <a:hlinkClick r:id="rId3"/>
              </a:rPr>
              <a:t>https://faq.scomis.org/kb19992/</a:t>
            </a:r>
            <a:endParaRPr lang="en-GB" dirty="0"/>
          </a:p>
          <a:p>
            <a:endParaRPr lang="en-GB" dirty="0"/>
          </a:p>
        </p:txBody>
      </p:sp>
      <p:sp>
        <p:nvSpPr>
          <p:cNvPr id="4" name="Slide Number Placeholder 3">
            <a:extLst>
              <a:ext uri="{FF2B5EF4-FFF2-40B4-BE49-F238E27FC236}">
                <a16:creationId xmlns:a16="http://schemas.microsoft.com/office/drawing/2014/main" id="{BFC44673-C63B-4602-A4DB-E5910A6E2C05}"/>
              </a:ext>
            </a:extLst>
          </p:cNvPr>
          <p:cNvSpPr>
            <a:spLocks noGrp="1"/>
          </p:cNvSpPr>
          <p:nvPr>
            <p:ph type="sldNum" sz="quarter" idx="12"/>
          </p:nvPr>
        </p:nvSpPr>
        <p:spPr/>
        <p:txBody>
          <a:bodyPr/>
          <a:lstStyle/>
          <a:p>
            <a:fld id="{84136015-465C-4268-A93D-4F6E3E994865}" type="slidenum">
              <a:rPr lang="en-GB" altLang="en-US" smtClean="0"/>
              <a:pPr/>
              <a:t>42</a:t>
            </a:fld>
            <a:endParaRPr lang="en-GB" altLang="en-US"/>
          </a:p>
        </p:txBody>
      </p:sp>
    </p:spTree>
    <p:extLst>
      <p:ext uri="{BB962C8B-B14F-4D97-AF65-F5344CB8AC3E}">
        <p14:creationId xmlns:p14="http://schemas.microsoft.com/office/powerpoint/2010/main" val="52617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1312-19C6-4FC7-BE58-113A534FFA89}"/>
              </a:ext>
            </a:extLst>
          </p:cNvPr>
          <p:cNvSpPr>
            <a:spLocks noGrp="1"/>
          </p:cNvSpPr>
          <p:nvPr>
            <p:ph type="title"/>
          </p:nvPr>
        </p:nvSpPr>
        <p:spPr/>
        <p:txBody>
          <a:bodyPr/>
          <a:lstStyle/>
          <a:p>
            <a:r>
              <a:rPr lang="en-GB" dirty="0"/>
              <a:t>GDPR</a:t>
            </a:r>
          </a:p>
        </p:txBody>
      </p:sp>
      <p:sp>
        <p:nvSpPr>
          <p:cNvPr id="3" name="Text Placeholder 2">
            <a:extLst>
              <a:ext uri="{FF2B5EF4-FFF2-40B4-BE49-F238E27FC236}">
                <a16:creationId xmlns:a16="http://schemas.microsoft.com/office/drawing/2014/main" id="{5636DA4B-D7FF-4BFA-AE89-F4A26A42AD32}"/>
              </a:ext>
            </a:extLst>
          </p:cNvPr>
          <p:cNvSpPr>
            <a:spLocks noGrp="1"/>
          </p:cNvSpPr>
          <p:nvPr>
            <p:ph type="body" idx="11"/>
          </p:nvPr>
        </p:nvSpPr>
        <p:spPr/>
        <p:txBody>
          <a:bodyPr/>
          <a:lstStyle/>
          <a:p>
            <a:r>
              <a:rPr lang="en-GB" dirty="0"/>
              <a:t>New permission group called ‘Data Protection officer’</a:t>
            </a:r>
          </a:p>
          <a:p>
            <a:r>
              <a:rPr lang="en-GB" dirty="0"/>
              <a:t>Person Data Output (PDO) report</a:t>
            </a:r>
          </a:p>
          <a:p>
            <a:r>
              <a:rPr lang="en-GB" dirty="0"/>
              <a:t>Routines &gt; Data Out&gt; Person Data Output</a:t>
            </a:r>
          </a:p>
          <a:p>
            <a:r>
              <a:rPr lang="nn-NO" dirty="0"/>
              <a:t>Routines &gt; Student&gt; Bulk Delete Student Data </a:t>
            </a:r>
          </a:p>
          <a:p>
            <a:pPr marL="0" indent="0">
              <a:buNone/>
            </a:pPr>
            <a:r>
              <a:rPr lang="nn-NO" b="1" dirty="0">
                <a:solidFill>
                  <a:srgbClr val="FF0000"/>
                </a:solidFill>
              </a:rPr>
              <a:t>WARNING! </a:t>
            </a:r>
            <a:r>
              <a:rPr lang="nn-NO" dirty="0">
                <a:solidFill>
                  <a:srgbClr val="FF0000"/>
                </a:solidFill>
              </a:rPr>
              <a:t>Scomis recommends discussion with </a:t>
            </a:r>
            <a:r>
              <a:rPr lang="nn-NO" b="1" dirty="0">
                <a:solidFill>
                  <a:srgbClr val="FF0000"/>
                </a:solidFill>
              </a:rPr>
              <a:t>your DPO and </a:t>
            </a:r>
            <a:r>
              <a:rPr lang="nn-NO" dirty="0">
                <a:solidFill>
                  <a:srgbClr val="FF0000"/>
                </a:solidFill>
              </a:rPr>
              <a:t>reference to your school’s/organisation’s ‘</a:t>
            </a:r>
            <a:r>
              <a:rPr lang="nn-NO" b="1" dirty="0">
                <a:solidFill>
                  <a:srgbClr val="FF0000"/>
                </a:solidFill>
              </a:rPr>
              <a:t>Data Management Policy</a:t>
            </a:r>
            <a:r>
              <a:rPr lang="nn-NO" dirty="0">
                <a:solidFill>
                  <a:srgbClr val="FF0000"/>
                </a:solidFill>
              </a:rPr>
              <a:t>’ before carrying out deletion of any student records.</a:t>
            </a:r>
          </a:p>
          <a:p>
            <a:r>
              <a:rPr lang="nn-NO" b="1" dirty="0">
                <a:solidFill>
                  <a:srgbClr val="FF0000"/>
                </a:solidFill>
              </a:rPr>
              <a:t>Check:https://ico.org.uk/for-organisations/in-your-sector/education/</a:t>
            </a:r>
          </a:p>
          <a:p>
            <a:r>
              <a:rPr lang="nn-NO" b="1" dirty="0">
                <a:solidFill>
                  <a:srgbClr val="FF0000"/>
                </a:solidFill>
              </a:rPr>
              <a:t>Refer to your legal support if any doubt!</a:t>
            </a:r>
            <a:endParaRPr lang="en-GB" b="1" dirty="0">
              <a:solidFill>
                <a:srgbClr val="FF0000"/>
              </a:solidFill>
            </a:endParaRPr>
          </a:p>
        </p:txBody>
      </p:sp>
      <p:sp>
        <p:nvSpPr>
          <p:cNvPr id="4" name="Slide Number Placeholder 3">
            <a:extLst>
              <a:ext uri="{FF2B5EF4-FFF2-40B4-BE49-F238E27FC236}">
                <a16:creationId xmlns:a16="http://schemas.microsoft.com/office/drawing/2014/main" id="{54068B14-287F-47F3-9AC2-AD84C5B47050}"/>
              </a:ext>
            </a:extLst>
          </p:cNvPr>
          <p:cNvSpPr>
            <a:spLocks noGrp="1"/>
          </p:cNvSpPr>
          <p:nvPr>
            <p:ph type="sldNum" sz="quarter" idx="12"/>
          </p:nvPr>
        </p:nvSpPr>
        <p:spPr/>
        <p:txBody>
          <a:bodyPr/>
          <a:lstStyle/>
          <a:p>
            <a:fld id="{84136015-465C-4268-A93D-4F6E3E994865}" type="slidenum">
              <a:rPr lang="en-GB" altLang="en-US" smtClean="0"/>
              <a:pPr/>
              <a:t>43</a:t>
            </a:fld>
            <a:endParaRPr lang="en-GB" altLang="en-US"/>
          </a:p>
        </p:txBody>
      </p:sp>
    </p:spTree>
    <p:extLst>
      <p:ext uri="{BB962C8B-B14F-4D97-AF65-F5344CB8AC3E}">
        <p14:creationId xmlns:p14="http://schemas.microsoft.com/office/powerpoint/2010/main" val="161617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AB60-38F4-4B26-A8F9-122910313AB6}"/>
              </a:ext>
            </a:extLst>
          </p:cNvPr>
          <p:cNvSpPr>
            <a:spLocks noGrp="1"/>
          </p:cNvSpPr>
          <p:nvPr>
            <p:ph type="title"/>
          </p:nvPr>
        </p:nvSpPr>
        <p:spPr/>
        <p:txBody>
          <a:bodyPr/>
          <a:lstStyle/>
          <a:p>
            <a:r>
              <a:rPr lang="en-GB" dirty="0"/>
              <a:t>Help!!! </a:t>
            </a:r>
            <a:r>
              <a:rPr lang="en-GB" dirty="0">
                <a:hlinkClick r:id="rId3"/>
              </a:rPr>
              <a:t>www.scomis.org</a:t>
            </a:r>
            <a:br>
              <a:rPr lang="en-GB" dirty="0"/>
            </a:br>
            <a:endParaRPr lang="en-GB" dirty="0"/>
          </a:p>
        </p:txBody>
      </p:sp>
      <p:sp>
        <p:nvSpPr>
          <p:cNvPr id="4" name="Slide Number Placeholder 3">
            <a:extLst>
              <a:ext uri="{FF2B5EF4-FFF2-40B4-BE49-F238E27FC236}">
                <a16:creationId xmlns:a16="http://schemas.microsoft.com/office/drawing/2014/main" id="{BBD53D3B-EB99-4B35-9286-6D37F0F2C1F6}"/>
              </a:ext>
            </a:extLst>
          </p:cNvPr>
          <p:cNvSpPr>
            <a:spLocks noGrp="1"/>
          </p:cNvSpPr>
          <p:nvPr>
            <p:ph type="sldNum" sz="quarter" idx="12"/>
          </p:nvPr>
        </p:nvSpPr>
        <p:spPr/>
        <p:txBody>
          <a:bodyPr/>
          <a:lstStyle/>
          <a:p>
            <a:fld id="{84136015-465C-4268-A93D-4F6E3E994865}" type="slidenum">
              <a:rPr lang="en-GB" altLang="en-US" smtClean="0"/>
              <a:pPr/>
              <a:t>44</a:t>
            </a:fld>
            <a:endParaRPr lang="en-GB" altLang="en-US"/>
          </a:p>
        </p:txBody>
      </p:sp>
      <p:pic>
        <p:nvPicPr>
          <p:cNvPr id="6" name="Picture 5">
            <a:extLst>
              <a:ext uri="{FF2B5EF4-FFF2-40B4-BE49-F238E27FC236}">
                <a16:creationId xmlns:a16="http://schemas.microsoft.com/office/drawing/2014/main" id="{1F7ABE95-948E-4BCE-8CDE-97F4B80B51A5}"/>
              </a:ext>
            </a:extLst>
          </p:cNvPr>
          <p:cNvPicPr>
            <a:picLocks noChangeAspect="1"/>
          </p:cNvPicPr>
          <p:nvPr/>
        </p:nvPicPr>
        <p:blipFill>
          <a:blip r:embed="rId4"/>
          <a:stretch>
            <a:fillRect/>
          </a:stretch>
        </p:blipFill>
        <p:spPr>
          <a:xfrm>
            <a:off x="444499" y="2080921"/>
            <a:ext cx="9055101" cy="2102077"/>
          </a:xfrm>
          <a:prstGeom prst="rect">
            <a:avLst/>
          </a:prstGeom>
        </p:spPr>
      </p:pic>
      <p:sp>
        <p:nvSpPr>
          <p:cNvPr id="3" name="TextBox 2">
            <a:extLst>
              <a:ext uri="{FF2B5EF4-FFF2-40B4-BE49-F238E27FC236}">
                <a16:creationId xmlns:a16="http://schemas.microsoft.com/office/drawing/2014/main" id="{54E1E1AE-3AD9-4739-AE22-6E6A5957962C}"/>
              </a:ext>
            </a:extLst>
          </p:cNvPr>
          <p:cNvSpPr txBox="1"/>
          <p:nvPr/>
        </p:nvSpPr>
        <p:spPr>
          <a:xfrm>
            <a:off x="581025" y="4943475"/>
            <a:ext cx="3762375" cy="369332"/>
          </a:xfrm>
          <a:prstGeom prst="rect">
            <a:avLst/>
          </a:prstGeom>
          <a:noFill/>
        </p:spPr>
        <p:txBody>
          <a:bodyPr wrap="square" rtlCol="0">
            <a:spAutoFit/>
          </a:bodyPr>
          <a:lstStyle/>
          <a:p>
            <a:r>
              <a:rPr lang="en-GB" dirty="0"/>
              <a:t>Use your support!</a:t>
            </a:r>
          </a:p>
        </p:txBody>
      </p:sp>
    </p:spTree>
    <p:extLst>
      <p:ext uri="{BB962C8B-B14F-4D97-AF65-F5344CB8AC3E}">
        <p14:creationId xmlns:p14="http://schemas.microsoft.com/office/powerpoint/2010/main" val="698598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1">
            <a:extLst>
              <a:ext uri="{FF2B5EF4-FFF2-40B4-BE49-F238E27FC236}">
                <a16:creationId xmlns:a16="http://schemas.microsoft.com/office/drawing/2014/main" id="{30328117-A295-4A67-9B2C-31C66E0DA44A}"/>
              </a:ext>
            </a:extLst>
          </p:cNvPr>
          <p:cNvSpPr>
            <a:spLocks noGrp="1"/>
          </p:cNvSpPr>
          <p:nvPr>
            <p:ph type="subTitle" idx="1"/>
          </p:nvPr>
        </p:nvSpPr>
        <p:spPr bwMode="auto">
          <a:xfrm>
            <a:off x="504825" y="4637641"/>
            <a:ext cx="88138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www.scomis.org</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01392 385300</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scomis@devon.gov.uk</a:t>
            </a:r>
          </a:p>
        </p:txBody>
      </p:sp>
    </p:spTree>
    <p:extLst>
      <p:ext uri="{BB962C8B-B14F-4D97-AF65-F5344CB8AC3E}">
        <p14:creationId xmlns:p14="http://schemas.microsoft.com/office/powerpoint/2010/main" val="396225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A43A-944E-41F2-BA6F-54CDAA06A2FA}"/>
              </a:ext>
            </a:extLst>
          </p:cNvPr>
          <p:cNvSpPr>
            <a:spLocks noGrp="1"/>
          </p:cNvSpPr>
          <p:nvPr>
            <p:ph type="title"/>
          </p:nvPr>
        </p:nvSpPr>
        <p:spPr/>
        <p:txBody>
          <a:bodyPr/>
          <a:lstStyle/>
          <a:p>
            <a:r>
              <a:rPr lang="en-GB" dirty="0"/>
              <a:t>Technology Systems</a:t>
            </a:r>
          </a:p>
        </p:txBody>
      </p:sp>
      <p:sp>
        <p:nvSpPr>
          <p:cNvPr id="4" name="Slide Number Placeholder 3">
            <a:extLst>
              <a:ext uri="{FF2B5EF4-FFF2-40B4-BE49-F238E27FC236}">
                <a16:creationId xmlns:a16="http://schemas.microsoft.com/office/drawing/2014/main" id="{C59D956F-BB1A-4146-BBE8-AAEDE00E1014}"/>
              </a:ext>
            </a:extLst>
          </p:cNvPr>
          <p:cNvSpPr>
            <a:spLocks noGrp="1"/>
          </p:cNvSpPr>
          <p:nvPr>
            <p:ph type="sldNum" sz="quarter" idx="12"/>
          </p:nvPr>
        </p:nvSpPr>
        <p:spPr/>
        <p:txBody>
          <a:bodyPr/>
          <a:lstStyle/>
          <a:p>
            <a:pPr defTabSz="742950" fontAlgn="auto">
              <a:spcBef>
                <a:spcPts val="0"/>
              </a:spcBef>
              <a:spcAft>
                <a:spcPts val="0"/>
              </a:spcAft>
            </a:pPr>
            <a:fld id="{78CB08AE-CA87-4606-8E68-A0D4F853FF08}" type="slidenum">
              <a:rPr lang="en-GB" altLang="en-US">
                <a:latin typeface="Calibri"/>
                <a:ea typeface="+mn-ea"/>
              </a:rPr>
              <a:pPr defTabSz="742950" fontAlgn="auto">
                <a:spcBef>
                  <a:spcPts val="0"/>
                </a:spcBef>
                <a:spcAft>
                  <a:spcPts val="0"/>
                </a:spcAft>
              </a:pPr>
              <a:t>5</a:t>
            </a:fld>
            <a:endParaRPr lang="en-GB" altLang="en-US">
              <a:latin typeface="Calibri"/>
              <a:ea typeface="+mn-ea"/>
            </a:endParaRPr>
          </a:p>
        </p:txBody>
      </p:sp>
      <p:graphicFrame>
        <p:nvGraphicFramePr>
          <p:cNvPr id="5" name="Diagram 4">
            <a:extLst>
              <a:ext uri="{FF2B5EF4-FFF2-40B4-BE49-F238E27FC236}">
                <a16:creationId xmlns:a16="http://schemas.microsoft.com/office/drawing/2014/main" id="{2EAD706F-5D02-4487-873B-7B54D19AA34D}"/>
              </a:ext>
            </a:extLst>
          </p:cNvPr>
          <p:cNvGraphicFramePr/>
          <p:nvPr>
            <p:extLst/>
          </p:nvPr>
        </p:nvGraphicFramePr>
        <p:xfrm>
          <a:off x="0" y="2046590"/>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hought Bubble: Cloud 9">
            <a:extLst>
              <a:ext uri="{FF2B5EF4-FFF2-40B4-BE49-F238E27FC236}">
                <a16:creationId xmlns:a16="http://schemas.microsoft.com/office/drawing/2014/main" id="{E621AA56-BB2C-412B-8CB5-368E52024550}"/>
              </a:ext>
            </a:extLst>
          </p:cNvPr>
          <p:cNvSpPr/>
          <p:nvPr/>
        </p:nvSpPr>
        <p:spPr>
          <a:xfrm>
            <a:off x="5893905" y="2046590"/>
            <a:ext cx="3896138" cy="3458817"/>
          </a:xfrm>
          <a:prstGeom prst="cloudCallout">
            <a:avLst>
              <a:gd name="adj1" fmla="val -77694"/>
              <a:gd name="adj2" fmla="val 69847"/>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Did you know that 10% improvement in your use of time could free up 6mins every hour (45 mins per day, 3.75 hours per week – ½ day)</a:t>
            </a:r>
          </a:p>
          <a:p>
            <a:pPr algn="ctr"/>
            <a:endParaRPr lang="en-GB" dirty="0"/>
          </a:p>
        </p:txBody>
      </p:sp>
    </p:spTree>
    <p:extLst>
      <p:ext uri="{BB962C8B-B14F-4D97-AF65-F5344CB8AC3E}">
        <p14:creationId xmlns:p14="http://schemas.microsoft.com/office/powerpoint/2010/main" val="19115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BCD89AA4-370F-4AF1-B163-778638DBE75D}"/>
              </a:ext>
            </a:extLst>
          </p:cNvPr>
          <p:cNvSpPr>
            <a:spLocks noGrp="1"/>
          </p:cNvSpPr>
          <p:nvPr>
            <p:ph type="title"/>
          </p:nvPr>
        </p:nvSpPr>
        <p:spPr/>
        <p:txBody>
          <a:bodyPr/>
          <a:lstStyle/>
          <a:p>
            <a:r>
              <a:rPr lang="en-GB" dirty="0"/>
              <a:t>Pupil Record</a:t>
            </a:r>
          </a:p>
        </p:txBody>
      </p:sp>
      <p:sp>
        <p:nvSpPr>
          <p:cNvPr id="4" name="Slide Number Placeholder 3">
            <a:extLst>
              <a:ext uri="{FF2B5EF4-FFF2-40B4-BE49-F238E27FC236}">
                <a16:creationId xmlns:a16="http://schemas.microsoft.com/office/drawing/2014/main" id="{C922753C-FA30-464C-8DA9-1289175C85BD}"/>
              </a:ext>
            </a:extLst>
          </p:cNvPr>
          <p:cNvSpPr>
            <a:spLocks noGrp="1"/>
          </p:cNvSpPr>
          <p:nvPr>
            <p:ph type="sldNum" sz="quarter" idx="12"/>
          </p:nvPr>
        </p:nvSpPr>
        <p:spPr/>
        <p:txBody>
          <a:bodyPr/>
          <a:lstStyle/>
          <a:p>
            <a:pPr>
              <a:defRPr/>
            </a:pPr>
            <a:fld id="{D81D2A5A-595F-447B-A32B-FF4F8BCFD827}" type="slidenum">
              <a:rPr lang="en-GB" smtClean="0"/>
              <a:pPr>
                <a:defRPr/>
              </a:pPr>
              <a:t>6</a:t>
            </a:fld>
            <a:endParaRPr lang="en-GB"/>
          </a:p>
        </p:txBody>
      </p:sp>
      <p:graphicFrame>
        <p:nvGraphicFramePr>
          <p:cNvPr id="6" name="Diagram 5">
            <a:extLst>
              <a:ext uri="{FF2B5EF4-FFF2-40B4-BE49-F238E27FC236}">
                <a16:creationId xmlns:a16="http://schemas.microsoft.com/office/drawing/2014/main" id="{EADD4689-7033-4894-B7E1-F2EF0F1BEB72}"/>
              </a:ext>
            </a:extLst>
          </p:cNvPr>
          <p:cNvGraphicFramePr/>
          <p:nvPr>
            <p:extLst/>
          </p:nvPr>
        </p:nvGraphicFramePr>
        <p:xfrm>
          <a:off x="313508" y="1984224"/>
          <a:ext cx="4924698" cy="4382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logo&#10;&#10;Description automatically generated">
            <a:extLst>
              <a:ext uri="{FF2B5EF4-FFF2-40B4-BE49-F238E27FC236}">
                <a16:creationId xmlns:a16="http://schemas.microsoft.com/office/drawing/2014/main" id="{DAFE1479-449B-48BA-BD4B-23423565FBD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362889" y="3808607"/>
            <a:ext cx="727195" cy="863896"/>
          </a:xfrm>
          <a:prstGeom prst="rect">
            <a:avLst/>
          </a:prstGeom>
        </p:spPr>
      </p:pic>
      <p:graphicFrame>
        <p:nvGraphicFramePr>
          <p:cNvPr id="2" name="Diagram 1">
            <a:extLst>
              <a:ext uri="{FF2B5EF4-FFF2-40B4-BE49-F238E27FC236}">
                <a16:creationId xmlns:a16="http://schemas.microsoft.com/office/drawing/2014/main" id="{691D37D3-506D-401C-AD8F-C9D2209BAF0C}"/>
              </a:ext>
            </a:extLst>
          </p:cNvPr>
          <p:cNvGraphicFramePr/>
          <p:nvPr>
            <p:extLst/>
          </p:nvPr>
        </p:nvGraphicFramePr>
        <p:xfrm>
          <a:off x="4932689" y="2039221"/>
          <a:ext cx="4624252" cy="4402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14221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AE0B-0070-47B7-9BF2-2BC1748FD274}"/>
              </a:ext>
            </a:extLst>
          </p:cNvPr>
          <p:cNvSpPr>
            <a:spLocks noGrp="1"/>
          </p:cNvSpPr>
          <p:nvPr>
            <p:ph type="title"/>
          </p:nvPr>
        </p:nvSpPr>
        <p:spPr/>
        <p:txBody>
          <a:bodyPr/>
          <a:lstStyle/>
          <a:p>
            <a:r>
              <a:rPr lang="en-GB" dirty="0"/>
              <a:t>Help!!!! SIMS Documentation</a:t>
            </a:r>
          </a:p>
        </p:txBody>
      </p:sp>
      <p:sp>
        <p:nvSpPr>
          <p:cNvPr id="3" name="Text Placeholder 2">
            <a:extLst>
              <a:ext uri="{FF2B5EF4-FFF2-40B4-BE49-F238E27FC236}">
                <a16:creationId xmlns:a16="http://schemas.microsoft.com/office/drawing/2014/main" id="{3A403BE6-A316-4F9D-A895-9C4A35C66055}"/>
              </a:ext>
            </a:extLst>
          </p:cNvPr>
          <p:cNvSpPr>
            <a:spLocks noGrp="1"/>
          </p:cNvSpPr>
          <p:nvPr>
            <p:ph type="body" idx="11"/>
          </p:nvPr>
        </p:nvSpPr>
        <p:spPr/>
        <p:txBody>
          <a:bodyPr/>
          <a:lstStyle/>
          <a:p>
            <a:endParaRPr lang="en-GB" dirty="0"/>
          </a:p>
        </p:txBody>
      </p:sp>
      <p:sp>
        <p:nvSpPr>
          <p:cNvPr id="4" name="Slide Number Placeholder 3">
            <a:extLst>
              <a:ext uri="{FF2B5EF4-FFF2-40B4-BE49-F238E27FC236}">
                <a16:creationId xmlns:a16="http://schemas.microsoft.com/office/drawing/2014/main" id="{BD722A81-268E-4178-8FB1-F524E4D5F06D}"/>
              </a:ext>
            </a:extLst>
          </p:cNvPr>
          <p:cNvSpPr>
            <a:spLocks noGrp="1"/>
          </p:cNvSpPr>
          <p:nvPr>
            <p:ph type="sldNum" sz="quarter" idx="12"/>
          </p:nvPr>
        </p:nvSpPr>
        <p:spPr/>
        <p:txBody>
          <a:bodyPr/>
          <a:lstStyle/>
          <a:p>
            <a:fld id="{84136015-465C-4268-A93D-4F6E3E994865}" type="slidenum">
              <a:rPr lang="en-GB" altLang="en-US" smtClean="0"/>
              <a:pPr/>
              <a:t>7</a:t>
            </a:fld>
            <a:endParaRPr lang="en-GB" altLang="en-US"/>
          </a:p>
        </p:txBody>
      </p:sp>
      <p:pic>
        <p:nvPicPr>
          <p:cNvPr id="5" name="Picture 4">
            <a:extLst>
              <a:ext uri="{FF2B5EF4-FFF2-40B4-BE49-F238E27FC236}">
                <a16:creationId xmlns:a16="http://schemas.microsoft.com/office/drawing/2014/main" id="{A97549B1-5D8E-4E3C-B267-ED365FD60789}"/>
              </a:ext>
            </a:extLst>
          </p:cNvPr>
          <p:cNvPicPr>
            <a:picLocks noChangeAspect="1"/>
          </p:cNvPicPr>
          <p:nvPr/>
        </p:nvPicPr>
        <p:blipFill>
          <a:blip r:embed="rId3"/>
          <a:stretch>
            <a:fillRect/>
          </a:stretch>
        </p:blipFill>
        <p:spPr>
          <a:xfrm>
            <a:off x="444499" y="2168937"/>
            <a:ext cx="9055101" cy="1340449"/>
          </a:xfrm>
          <a:prstGeom prst="rect">
            <a:avLst/>
          </a:prstGeom>
        </p:spPr>
      </p:pic>
      <p:grpSp>
        <p:nvGrpSpPr>
          <p:cNvPr id="8" name="Group 7">
            <a:extLst>
              <a:ext uri="{FF2B5EF4-FFF2-40B4-BE49-F238E27FC236}">
                <a16:creationId xmlns:a16="http://schemas.microsoft.com/office/drawing/2014/main" id="{4DE4B21A-2243-4A3C-91F3-60EDA4CBB38F}"/>
              </a:ext>
            </a:extLst>
          </p:cNvPr>
          <p:cNvGrpSpPr/>
          <p:nvPr/>
        </p:nvGrpSpPr>
        <p:grpSpPr>
          <a:xfrm>
            <a:off x="4665306" y="3086854"/>
            <a:ext cx="3640494" cy="2809605"/>
            <a:chOff x="4665306" y="3086854"/>
            <a:chExt cx="3640494" cy="2809605"/>
          </a:xfrm>
        </p:grpSpPr>
        <p:pic>
          <p:nvPicPr>
            <p:cNvPr id="6" name="Picture 5">
              <a:extLst>
                <a:ext uri="{FF2B5EF4-FFF2-40B4-BE49-F238E27FC236}">
                  <a16:creationId xmlns:a16="http://schemas.microsoft.com/office/drawing/2014/main" id="{C9D3AD36-7C81-4FE2-9A6B-393B64154233}"/>
                </a:ext>
              </a:extLst>
            </p:cNvPr>
            <p:cNvPicPr>
              <a:picLocks noChangeAspect="1"/>
            </p:cNvPicPr>
            <p:nvPr/>
          </p:nvPicPr>
          <p:blipFill rotWithShape="1">
            <a:blip r:embed="rId3"/>
            <a:srcRect l="80819"/>
            <a:stretch/>
          </p:blipFill>
          <p:spPr>
            <a:xfrm>
              <a:off x="4665306" y="3086854"/>
              <a:ext cx="3640494" cy="2809605"/>
            </a:xfrm>
            <a:prstGeom prst="rect">
              <a:avLst/>
            </a:prstGeom>
          </p:spPr>
        </p:pic>
        <p:sp>
          <p:nvSpPr>
            <p:cNvPr id="7" name="Oval 6">
              <a:extLst>
                <a:ext uri="{FF2B5EF4-FFF2-40B4-BE49-F238E27FC236}">
                  <a16:creationId xmlns:a16="http://schemas.microsoft.com/office/drawing/2014/main" id="{CAC534F4-2312-442B-91AE-3C43C7132ABD}"/>
                </a:ext>
              </a:extLst>
            </p:cNvPr>
            <p:cNvSpPr/>
            <p:nvPr/>
          </p:nvSpPr>
          <p:spPr>
            <a:xfrm>
              <a:off x="5654351" y="3750906"/>
              <a:ext cx="1511559" cy="9237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6D12F75C-1081-4367-89CC-4C0CEF09BC36}"/>
              </a:ext>
            </a:extLst>
          </p:cNvPr>
          <p:cNvPicPr>
            <a:picLocks noChangeAspect="1"/>
          </p:cNvPicPr>
          <p:nvPr/>
        </p:nvPicPr>
        <p:blipFill>
          <a:blip r:embed="rId4"/>
          <a:stretch>
            <a:fillRect/>
          </a:stretch>
        </p:blipFill>
        <p:spPr>
          <a:xfrm>
            <a:off x="495300" y="4674637"/>
            <a:ext cx="4753463" cy="2503634"/>
          </a:xfrm>
          <a:prstGeom prst="rect">
            <a:avLst/>
          </a:prstGeom>
        </p:spPr>
      </p:pic>
      <p:sp>
        <p:nvSpPr>
          <p:cNvPr id="10" name="Rectangle: Rounded Corners 9">
            <a:extLst>
              <a:ext uri="{FF2B5EF4-FFF2-40B4-BE49-F238E27FC236}">
                <a16:creationId xmlns:a16="http://schemas.microsoft.com/office/drawing/2014/main" id="{740B2C65-33A3-4F85-BF7C-61378357C55B}"/>
              </a:ext>
            </a:extLst>
          </p:cNvPr>
          <p:cNvSpPr/>
          <p:nvPr/>
        </p:nvSpPr>
        <p:spPr>
          <a:xfrm>
            <a:off x="6283842" y="6379535"/>
            <a:ext cx="2541181" cy="314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Secondary Yearbook</a:t>
            </a:r>
          </a:p>
        </p:txBody>
      </p:sp>
    </p:spTree>
    <p:extLst>
      <p:ext uri="{BB962C8B-B14F-4D97-AF65-F5344CB8AC3E}">
        <p14:creationId xmlns:p14="http://schemas.microsoft.com/office/powerpoint/2010/main" val="426476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7343-8D52-442D-8B7A-974FD0E22CA3}"/>
              </a:ext>
            </a:extLst>
          </p:cNvPr>
          <p:cNvSpPr>
            <a:spLocks noGrp="1"/>
          </p:cNvSpPr>
          <p:nvPr>
            <p:ph type="title"/>
          </p:nvPr>
        </p:nvSpPr>
        <p:spPr>
          <a:xfrm>
            <a:off x="430443" y="1210585"/>
            <a:ext cx="9069157" cy="517560"/>
          </a:xfrm>
        </p:spPr>
        <p:txBody>
          <a:bodyPr/>
          <a:lstStyle/>
          <a:p>
            <a:r>
              <a:rPr lang="en-GB" dirty="0"/>
              <a:t>The SIMS Homepage</a:t>
            </a:r>
          </a:p>
        </p:txBody>
      </p:sp>
      <p:sp>
        <p:nvSpPr>
          <p:cNvPr id="4" name="Slide Number Placeholder 3">
            <a:extLst>
              <a:ext uri="{FF2B5EF4-FFF2-40B4-BE49-F238E27FC236}">
                <a16:creationId xmlns:a16="http://schemas.microsoft.com/office/drawing/2014/main" id="{02689F09-C4B3-43F7-8A59-9F8A070B7E6A}"/>
              </a:ext>
            </a:extLst>
          </p:cNvPr>
          <p:cNvSpPr>
            <a:spLocks noGrp="1"/>
          </p:cNvSpPr>
          <p:nvPr>
            <p:ph type="sldNum" sz="quarter" idx="12"/>
          </p:nvPr>
        </p:nvSpPr>
        <p:spPr/>
        <p:txBody>
          <a:bodyPr/>
          <a:lstStyle/>
          <a:p>
            <a:pPr defTabSz="742950" fontAlgn="auto">
              <a:spcBef>
                <a:spcPts val="0"/>
              </a:spcBef>
              <a:spcAft>
                <a:spcPts val="0"/>
              </a:spcAft>
            </a:pPr>
            <a:fld id="{78CB08AE-CA87-4606-8E68-A0D4F853FF08}" type="slidenum">
              <a:rPr lang="en-GB" altLang="en-US">
                <a:latin typeface="Calibri"/>
                <a:ea typeface="+mn-ea"/>
              </a:rPr>
              <a:pPr defTabSz="742950" fontAlgn="auto">
                <a:spcBef>
                  <a:spcPts val="0"/>
                </a:spcBef>
                <a:spcAft>
                  <a:spcPts val="0"/>
                </a:spcAft>
              </a:pPr>
              <a:t>8</a:t>
            </a:fld>
            <a:endParaRPr lang="en-GB" altLang="en-US">
              <a:latin typeface="Calibri"/>
              <a:ea typeface="+mn-ea"/>
            </a:endParaRPr>
          </a:p>
        </p:txBody>
      </p:sp>
      <p:pic>
        <p:nvPicPr>
          <p:cNvPr id="6" name="Picture 5">
            <a:extLst>
              <a:ext uri="{FF2B5EF4-FFF2-40B4-BE49-F238E27FC236}">
                <a16:creationId xmlns:a16="http://schemas.microsoft.com/office/drawing/2014/main" id="{A65C943D-268C-4095-AA18-720215436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63" y="1648734"/>
            <a:ext cx="8448116" cy="4752066"/>
          </a:xfrm>
          <a:prstGeom prst="rect">
            <a:avLst/>
          </a:prstGeom>
        </p:spPr>
      </p:pic>
    </p:spTree>
    <p:extLst>
      <p:ext uri="{BB962C8B-B14F-4D97-AF65-F5344CB8AC3E}">
        <p14:creationId xmlns:p14="http://schemas.microsoft.com/office/powerpoint/2010/main" val="233222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55CA-4AE0-455C-8EA3-E39997A10B2E}"/>
              </a:ext>
            </a:extLst>
          </p:cNvPr>
          <p:cNvSpPr>
            <a:spLocks noGrp="1"/>
          </p:cNvSpPr>
          <p:nvPr>
            <p:ph type="title"/>
          </p:nvPr>
        </p:nvSpPr>
        <p:spPr/>
        <p:txBody>
          <a:bodyPr/>
          <a:lstStyle/>
          <a:p>
            <a:r>
              <a:rPr lang="en-GB" dirty="0"/>
              <a:t>Configuring the homepage</a:t>
            </a:r>
          </a:p>
        </p:txBody>
      </p:sp>
      <p:sp>
        <p:nvSpPr>
          <p:cNvPr id="3" name="Text Placeholder 2">
            <a:extLst>
              <a:ext uri="{FF2B5EF4-FFF2-40B4-BE49-F238E27FC236}">
                <a16:creationId xmlns:a16="http://schemas.microsoft.com/office/drawing/2014/main" id="{82C0164E-8923-4ED6-BDD2-686F002D2FE7}"/>
              </a:ext>
            </a:extLst>
          </p:cNvPr>
          <p:cNvSpPr>
            <a:spLocks noGrp="1"/>
          </p:cNvSpPr>
          <p:nvPr>
            <p:ph type="body" idx="11"/>
          </p:nvPr>
        </p:nvSpPr>
        <p:spPr/>
        <p:txBody>
          <a:bodyPr/>
          <a:lstStyle/>
          <a:p>
            <a:r>
              <a:rPr lang="en-GB" dirty="0"/>
              <a:t>Puts data at your fingertips!</a:t>
            </a:r>
          </a:p>
          <a:p>
            <a:r>
              <a:rPr lang="en-GB" dirty="0"/>
              <a:t>For now we are going to add ‘attendance’ and configure it for different groups</a:t>
            </a:r>
          </a:p>
          <a:p>
            <a:r>
              <a:rPr lang="en-GB" dirty="0"/>
              <a:t>We do have the QRS sheet for you as well</a:t>
            </a:r>
          </a:p>
          <a:p>
            <a:endParaRPr lang="en-GB" dirty="0"/>
          </a:p>
        </p:txBody>
      </p:sp>
      <p:sp>
        <p:nvSpPr>
          <p:cNvPr id="4" name="Slide Number Placeholder 3">
            <a:extLst>
              <a:ext uri="{FF2B5EF4-FFF2-40B4-BE49-F238E27FC236}">
                <a16:creationId xmlns:a16="http://schemas.microsoft.com/office/drawing/2014/main" id="{D99ECEB6-E966-45B4-B57F-DE0B5C562C30}"/>
              </a:ext>
            </a:extLst>
          </p:cNvPr>
          <p:cNvSpPr>
            <a:spLocks noGrp="1"/>
          </p:cNvSpPr>
          <p:nvPr>
            <p:ph type="sldNum" sz="quarter" idx="12"/>
          </p:nvPr>
        </p:nvSpPr>
        <p:spPr/>
        <p:txBody>
          <a:bodyPr/>
          <a:lstStyle/>
          <a:p>
            <a:fld id="{84136015-465C-4268-A93D-4F6E3E994865}" type="slidenum">
              <a:rPr lang="en-GB" altLang="en-US" smtClean="0"/>
              <a:pPr/>
              <a:t>9</a:t>
            </a:fld>
            <a:endParaRPr lang="en-GB" altLang="en-US"/>
          </a:p>
        </p:txBody>
      </p:sp>
    </p:spTree>
    <p:extLst>
      <p:ext uri="{BB962C8B-B14F-4D97-AF65-F5344CB8AC3E}">
        <p14:creationId xmlns:p14="http://schemas.microsoft.com/office/powerpoint/2010/main" val="2333669773"/>
      </p:ext>
    </p:extLst>
  </p:cSld>
  <p:clrMapOvr>
    <a:masterClrMapping/>
  </p:clrMapOvr>
</p:sld>
</file>

<file path=ppt/theme/theme1.xml><?xml version="1.0" encoding="utf-8"?>
<a:theme xmlns:a="http://schemas.openxmlformats.org/drawingml/2006/main" name="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omis PowerPoint Presentation Template" id="{BC42AD39-230E-45DC-B6D1-4B458017358D}" vid="{EBDCC79D-BA61-4E0E-BCB6-989F3292003D}"/>
    </a:ext>
  </a:extLst>
</a:theme>
</file>

<file path=ppt/theme/theme2.xml><?xml version="1.0" encoding="utf-8"?>
<a:theme xmlns:a="http://schemas.openxmlformats.org/drawingml/2006/main" name="Sub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omis PowerPoint Presentation Template" id="{BC42AD39-230E-45DC-B6D1-4B458017358D}" vid="{DC6A48B0-5510-4339-8250-2FD9E4656EBA}"/>
    </a:ext>
  </a:extLst>
</a:theme>
</file>

<file path=ppt/theme/theme3.xml><?xml version="1.0" encoding="utf-8"?>
<a:theme xmlns:a="http://schemas.openxmlformats.org/drawingml/2006/main" name="Conte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mis PowerPoint Presentation Template" id="{BC42AD39-230E-45DC-B6D1-4B458017358D}" vid="{3BF1D95F-E1F4-4FB1-93DE-E80FC9E9A823}"/>
    </a:ext>
  </a:extLst>
</a:theme>
</file>

<file path=ppt/theme/theme4.xml><?xml version="1.0" encoding="utf-8"?>
<a:theme xmlns:a="http://schemas.openxmlformats.org/drawingml/2006/main" name="Back Pag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omis PowerPoint Presentation Template" id="{BC42AD39-230E-45DC-B6D1-4B458017358D}" vid="{2F8BFFDD-A4CF-490C-BFB5-F9AF72A23AB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34FF246DC22E4BB50C1A73A18C5E5D" ma:contentTypeVersion="9" ma:contentTypeDescription="Create a new document." ma:contentTypeScope="" ma:versionID="85ef038cc2a26cdcbc649a7020edc378">
  <xsd:schema xmlns:xsd="http://www.w3.org/2001/XMLSchema" xmlns:xs="http://www.w3.org/2001/XMLSchema" xmlns:p="http://schemas.microsoft.com/office/2006/metadata/properties" xmlns:ns2="2e2ea039-38f8-4947-a7c0-d7cbfeca6fb8" xmlns:ns3="4b4a3138-5d4b-44dd-b4ec-74852c4deb7e" targetNamespace="http://schemas.microsoft.com/office/2006/metadata/properties" ma:root="true" ma:fieldsID="24eb774c9c96fa3944ddb229345ff2f6" ns2:_="" ns3:_="">
    <xsd:import namespace="2e2ea039-38f8-4947-a7c0-d7cbfeca6fb8"/>
    <xsd:import namespace="4b4a3138-5d4b-44dd-b4ec-74852c4deb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ea039-38f8-4947-a7c0-d7cbfeca6f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a3138-5d4b-44dd-b4ec-74852c4deb7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A8C287-E558-4CB7-AD74-1D6CA9DCD0B9}"/>
</file>

<file path=customXml/itemProps2.xml><?xml version="1.0" encoding="utf-8"?>
<ds:datastoreItem xmlns:ds="http://schemas.openxmlformats.org/officeDocument/2006/customXml" ds:itemID="{F35BCD2D-F38C-450B-BB93-9F956FCFB035}"/>
</file>

<file path=customXml/itemProps3.xml><?xml version="1.0" encoding="utf-8"?>
<ds:datastoreItem xmlns:ds="http://schemas.openxmlformats.org/officeDocument/2006/customXml" ds:itemID="{7BDBF1FE-B6C1-4D60-BEE5-EDEE964527DC}"/>
</file>

<file path=docProps/app.xml><?xml version="1.0" encoding="utf-8"?>
<Properties xmlns="http://schemas.openxmlformats.org/officeDocument/2006/extended-properties" xmlns:vt="http://schemas.openxmlformats.org/officeDocument/2006/docPropsVTypes">
  <Template>Scomis PowerPoint Presentation Template 2018</Template>
  <TotalTime>618</TotalTime>
  <Words>2532</Words>
  <Application>Microsoft Office PowerPoint</Application>
  <PresentationFormat>A4 Paper (210x297 mm)</PresentationFormat>
  <Paragraphs>367</Paragraphs>
  <Slides>45</Slides>
  <Notes>19</Notes>
  <HiddenSlides>1</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45</vt:i4>
      </vt:variant>
    </vt:vector>
  </HeadingPairs>
  <TitlesOfParts>
    <vt:vector size="52" baseType="lpstr">
      <vt:lpstr>Arial</vt:lpstr>
      <vt:lpstr>Calibri</vt:lpstr>
      <vt:lpstr>Symbol</vt:lpstr>
      <vt:lpstr>Title Theme</vt:lpstr>
      <vt:lpstr>Subtitle Theme</vt:lpstr>
      <vt:lpstr>Content Theme</vt:lpstr>
      <vt:lpstr>Back Page Theme</vt:lpstr>
      <vt:lpstr>Effective Use of SIMS</vt:lpstr>
      <vt:lpstr>Objectives</vt:lpstr>
      <vt:lpstr>The School Office</vt:lpstr>
      <vt:lpstr>Use of SIMS in your School</vt:lpstr>
      <vt:lpstr>Technology Systems</vt:lpstr>
      <vt:lpstr>Pupil Record</vt:lpstr>
      <vt:lpstr>Help!!!! SIMS Documentation</vt:lpstr>
      <vt:lpstr>The SIMS Homepage</vt:lpstr>
      <vt:lpstr>Configuring the homepage</vt:lpstr>
      <vt:lpstr>Student Teacher View</vt:lpstr>
      <vt:lpstr>Pupil Teacher View/Student Teacher View </vt:lpstr>
      <vt:lpstr>The quick tool bar</vt:lpstr>
      <vt:lpstr>Adding Students</vt:lpstr>
      <vt:lpstr>Importing and Exporting CTFs</vt:lpstr>
      <vt:lpstr>Export CTF</vt:lpstr>
      <vt:lpstr>Import CTF</vt:lpstr>
      <vt:lpstr>DfE</vt:lpstr>
      <vt:lpstr>Making a student leave</vt:lpstr>
      <vt:lpstr>PowerPoint Presentation</vt:lpstr>
      <vt:lpstr>Readmit a pupil</vt:lpstr>
      <vt:lpstr>Pupils –User Defined Fields and Lookups</vt:lpstr>
      <vt:lpstr>Registers</vt:lpstr>
      <vt:lpstr>Systems Manager – a gatekeeper</vt:lpstr>
      <vt:lpstr>Systems Manager</vt:lpstr>
      <vt:lpstr>Typical permissions</vt:lpstr>
      <vt:lpstr>Systems Manager</vt:lpstr>
      <vt:lpstr>Housekeeping </vt:lpstr>
      <vt:lpstr>Other Housekeeping Continued</vt:lpstr>
      <vt:lpstr>Adding a medical practice</vt:lpstr>
      <vt:lpstr>Reports</vt:lpstr>
      <vt:lpstr>Q: Governors need to know what our Attendance figures are and how many SEN children we have? </vt:lpstr>
      <vt:lpstr>Reports – School Report</vt:lpstr>
      <vt:lpstr>General Student List</vt:lpstr>
      <vt:lpstr>Reports – Attendance</vt:lpstr>
      <vt:lpstr>Reports – Individual Attendance</vt:lpstr>
      <vt:lpstr>Reports – Unexplained Marks</vt:lpstr>
      <vt:lpstr>Reports – Persistent Absence</vt:lpstr>
      <vt:lpstr>PowerPoint Presentation</vt:lpstr>
      <vt:lpstr>Reports – Writing your own</vt:lpstr>
      <vt:lpstr>Adding reports to your favourites </vt:lpstr>
      <vt:lpstr>SIMS DISCOVER</vt:lpstr>
      <vt:lpstr>SIMS Parent Lite</vt:lpstr>
      <vt:lpstr>GDPR</vt:lpstr>
      <vt:lpstr>Help!!! www.scomis.org </vt:lpstr>
      <vt:lpstr>PowerPoint Presentation</vt:lpstr>
    </vt:vector>
  </TitlesOfParts>
  <Company>Scomis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Alunmis  SIMS USER TRAINING</dc:title>
  <dc:creator>Gary Henderson</dc:creator>
  <cp:lastModifiedBy>Jane Mcfall</cp:lastModifiedBy>
  <cp:revision>46</cp:revision>
  <cp:lastPrinted>2016-11-28T14:57:20Z</cp:lastPrinted>
  <dcterms:created xsi:type="dcterms:W3CDTF">2019-09-12T08:03:56Z</dcterms:created>
  <dcterms:modified xsi:type="dcterms:W3CDTF">2019-11-08T08:07:17Z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0x0101004B34FF246DC22E4BB50C1A73A18C5E5D</vt:lpwstr>
  </property>
</Properties>
</file>