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Drew" userId="31bafc4b-06b6-4c51-b362-cfd3a39f608c" providerId="ADAL" clId="{869530D6-522A-4503-9716-42FDF9192954}"/>
    <pc:docChg chg="delSld">
      <pc:chgData name="Mark Drew" userId="31bafc4b-06b6-4c51-b362-cfd3a39f608c" providerId="ADAL" clId="{869530D6-522A-4503-9716-42FDF9192954}" dt="2024-02-22T10:21:35.161" v="0" actId="2696"/>
      <pc:docMkLst>
        <pc:docMk/>
      </pc:docMkLst>
      <pc:sldChg chg="del">
        <pc:chgData name="Mark Drew" userId="31bafc4b-06b6-4c51-b362-cfd3a39f608c" providerId="ADAL" clId="{869530D6-522A-4503-9716-42FDF9192954}" dt="2024-02-22T10:21:35.161" v="0" actId="2696"/>
        <pc:sldMkLst>
          <pc:docMk/>
          <pc:sldMk cId="87460099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1D2B7-18A9-B9BE-C23A-AC2248A06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368AF6-4679-C930-E213-A2131D63F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FF619-4F35-C9B5-3339-959F2BA3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CA0-D204-4DC2-8750-F168A54F8F03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BA89E-D02F-109C-BAE7-DC8E37F43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EDAA3-4C2B-A484-5613-4F41CAB45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D714-104D-46FB-A5B7-40FE4ECBC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2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F57BD-9F30-074D-EEE9-C3688EF12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447A6-7197-927B-668B-8B9E7B6DD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B87DC-449F-63FB-3ADB-A69B163FA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CA0-D204-4DC2-8750-F168A54F8F03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23535-A0B9-32EE-8A9B-FD812A1FA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C00F2-829D-F028-0C89-301B32C3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D714-104D-46FB-A5B7-40FE4ECBC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63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303183-58E7-9BDE-C3A6-773E960B4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A480DF-4CD1-223D-42D2-93E8AF7A5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75BEB-7589-175E-D279-8D5A929F9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CA0-D204-4DC2-8750-F168A54F8F03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3B910-72FA-035D-6DD9-27C2D8B2F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8BE8C-5C3B-092B-3595-3CD777A1C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D714-104D-46FB-A5B7-40FE4ECBC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06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62C7F-856C-B665-2D1A-C43852C2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9A5B9-8075-93FD-E4E3-D008BD10F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EB10C-EAB1-0127-7C29-EA00E5473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CA0-D204-4DC2-8750-F168A54F8F03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D6391-CF3A-F618-6F63-B82A5D91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9EE97-9263-CD8F-4BA9-3A9FC5AC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D714-104D-46FB-A5B7-40FE4ECBC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6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1A1C7-0B44-F6F8-78BD-EE1CD9E07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6F671-A0D8-3935-B3A8-7340F4758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C568D-0B19-41D3-0FE9-4D99FA98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CA0-D204-4DC2-8750-F168A54F8F03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81FC1-3029-516A-D63C-D75B4BA5B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7A4E6-6E6B-2463-E945-41E52188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D714-104D-46FB-A5B7-40FE4ECBC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33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B9ED-20A7-A5FE-6587-A2E9B1C7A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82ED1-970B-DB2F-E601-3B544BA99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1D304-4523-498A-6BBF-91AAD7CBA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9C475-7E04-3CA2-9175-6AC20ED6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CA0-D204-4DC2-8750-F168A54F8F03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138E6-E4EB-39C5-D37D-6903A168D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775D2-3C90-3554-ED67-959A0E4F2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D714-104D-46FB-A5B7-40FE4ECBC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65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E246D-ECEA-90DD-0574-CA9D8863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9DF77-5956-D7EB-EAAE-0EC586A47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AE4C6-05D6-AFD3-F5A2-A88CD1352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68B156-1669-2E6E-0E44-EF425D033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CA1D98-0C93-810E-D0D6-7E9A8CD34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101F1D-D93F-BDDA-E17B-FFFA5272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CA0-D204-4DC2-8750-F168A54F8F03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28CA6E-22CE-0A4F-1617-9FE658A5B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17C93E-5972-5A8A-34C9-6C322774E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D714-104D-46FB-A5B7-40FE4ECBC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31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69CF-39A1-7D87-B771-DA52B51AD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4490A-0D6C-38A2-2A10-5452B8A44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CA0-D204-4DC2-8750-F168A54F8F03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5BC19-CB4D-3427-0DA6-6FAD9247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CFDFC-BC46-D077-2E6D-0002CCE0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D714-104D-46FB-A5B7-40FE4ECBC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93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FCAD3-43F5-6D57-0193-FB62475AC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CA0-D204-4DC2-8750-F168A54F8F03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87EAF-4494-FBC3-F9F9-480CE913B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2A4DB-34B1-D456-98BD-6CED2B76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D714-104D-46FB-A5B7-40FE4ECBC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792D8-8EE3-FA43-5874-B580CACB5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DDF61-95FF-B72C-2C24-D12FE7DF0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EB8728-F4AB-1BC0-4DF0-A44F20B00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6E961-5479-1992-341B-CFE2C4FD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CA0-D204-4DC2-8750-F168A54F8F03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9A1BA-6C5C-B742-DAEF-2038510CB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F1B60-BA41-138F-48D5-73C49A5FA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D714-104D-46FB-A5B7-40FE4ECBC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15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993A3-3DA5-D9E0-BA9E-7CD31087F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F13BD5-61D2-A9D3-0068-51F25F3E3A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1D30E-7A1E-63CA-21C5-E50024490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85D49-A132-4B2E-09F7-08D6C006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DCA0-D204-4DC2-8750-F168A54F8F03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865D4-70D0-1AA4-AE12-A1D2CFB88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931E3-0ED7-E3F8-5BDB-41658C9D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D714-104D-46FB-A5B7-40FE4ECBC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04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8C21C9-74DA-E911-9B8F-132FCCE0F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972C0-08B6-C5F6-9FBF-4FE86F0E7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494D2-1003-B664-7F5B-B652DA27E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0DCA0-D204-4DC2-8750-F168A54F8F03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74301-8577-E85D-C23D-E7EFD79B4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14921-99AA-EA76-EEA1-76FCBC68E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D714-104D-46FB-A5B7-40FE4ECBC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12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leschoolsend.org.uk/events/their-future-our-hands-part-one" TargetMode="External"/><Relationship Id="rId2" Type="http://schemas.openxmlformats.org/officeDocument/2006/relationships/hyperlink" Target="mailto:rsl.sw@wholeschoolsend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holeschoolsend.org.uk/events/their-future-our-hands-part-tw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85D08-B4A0-67EB-1DC3-162AEFDC4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Whole School SEND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4D6AE-991E-70DD-1695-1B41D228F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3440" cy="4351338"/>
          </a:xfrm>
        </p:spPr>
        <p:txBody>
          <a:bodyPr/>
          <a:lstStyle/>
          <a:p>
            <a:r>
              <a:rPr lang="en-GB" sz="2000" dirty="0">
                <a:effectLst/>
                <a:ea typeface="Calibri" panose="020F0502020204030204" pitchFamily="34" charset="0"/>
              </a:rPr>
              <a:t>Emma Vyvyan, Headteacher of Sky Primary and Eden Project Nursery is the new WSS Regional Lead for the Southwest, and can be contacted here: </a:t>
            </a:r>
            <a:r>
              <a:rPr lang="en-GB" sz="2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rsl.sw@wholeschoolsend.com</a:t>
            </a: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  <a:p>
            <a:r>
              <a:rPr lang="en-GB" sz="2000" b="0" dirty="0">
                <a:effectLst/>
                <a:ea typeface="Times New Roman" panose="02020603050405020304" pitchFamily="18" charset="0"/>
              </a:rPr>
              <a:t>Their future in our hands – Navigating school to career transitions: A webinar for Primary, Secondary and College Educators </a:t>
            </a: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Part 1 – </a:t>
            </a:r>
            <a:r>
              <a:rPr lang="en-GB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https://www.wholeschoolsend.org.uk/events/their-future-our-hands-part-one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Part 2 - </a:t>
            </a:r>
            <a:r>
              <a:rPr lang="en-GB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https://www.wholeschoolsend.org.uk/events/their-future-our-hands-part-two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203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2ea039-38f8-4947-a7c0-d7cbfeca6fb8" xsi:nil="true"/>
    <lcf76f155ced4ddcb4097134ff3c332f xmlns="4b4a3138-5d4b-44dd-b4ec-74852c4deb7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34FF246DC22E4BB50C1A73A18C5E5D" ma:contentTypeVersion="18" ma:contentTypeDescription="Create a new document." ma:contentTypeScope="" ma:versionID="cf97b63ff65650b009586c171f8a317b">
  <xsd:schema xmlns:xsd="http://www.w3.org/2001/XMLSchema" xmlns:xs="http://www.w3.org/2001/XMLSchema" xmlns:p="http://schemas.microsoft.com/office/2006/metadata/properties" xmlns:ns2="2e2ea039-38f8-4947-a7c0-d7cbfeca6fb8" xmlns:ns3="4b4a3138-5d4b-44dd-b4ec-74852c4deb7e" targetNamespace="http://schemas.microsoft.com/office/2006/metadata/properties" ma:root="true" ma:fieldsID="ed4bc98aee4b6d9048b32fb9714ffe6b" ns2:_="" ns3:_="">
    <xsd:import namespace="2e2ea039-38f8-4947-a7c0-d7cbfeca6fb8"/>
    <xsd:import namespace="4b4a3138-5d4b-44dd-b4ec-74852c4deb7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ea039-38f8-4947-a7c0-d7cbfeca6f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d0ad32-e44d-4185-acb2-594b9c25c509}" ma:internalName="TaxCatchAll" ma:showField="CatchAllData" ma:web="2e2ea039-38f8-4947-a7c0-d7cbfeca6f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3138-5d4b-44dd-b4ec-74852c4deb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0db186e-9944-4e3d-85af-0a94960e84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06DA5B-920D-4238-9D6E-9B781BEB92E1}">
  <ds:schemaRefs>
    <ds:schemaRef ds:uri="http://schemas.microsoft.com/office/2006/metadata/properties"/>
    <ds:schemaRef ds:uri="http://schemas.microsoft.com/office/infopath/2007/PartnerControls"/>
    <ds:schemaRef ds:uri="2e2ea039-38f8-4947-a7c0-d7cbfeca6fb8"/>
    <ds:schemaRef ds:uri="4b4a3138-5d4b-44dd-b4ec-74852c4deb7e"/>
  </ds:schemaRefs>
</ds:datastoreItem>
</file>

<file path=customXml/itemProps2.xml><?xml version="1.0" encoding="utf-8"?>
<ds:datastoreItem xmlns:ds="http://schemas.openxmlformats.org/officeDocument/2006/customXml" ds:itemID="{E82CC0B2-2AB4-48CF-84A1-71647CA9CE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2ea039-38f8-4947-a7c0-d7cbfeca6fb8"/>
    <ds:schemaRef ds:uri="4b4a3138-5d4b-44dd-b4ec-74852c4deb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CD3876-D604-4EE9-92EC-C9EB754497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Whole School SEND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SEND Professional Community</dc:title>
  <dc:creator>M Drew</dc:creator>
  <cp:lastModifiedBy>Mark Drew</cp:lastModifiedBy>
  <cp:revision>2</cp:revision>
  <dcterms:created xsi:type="dcterms:W3CDTF">2024-02-15T13:56:57Z</dcterms:created>
  <dcterms:modified xsi:type="dcterms:W3CDTF">2024-02-22T10:21:43Z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0x0101004B34FF246DC22E4BB50C1A73A18C5E5D</vt:lpwstr>
  </property>
  <property fmtid="{D5CDD505-2E9C-101B-9397-08002B2CF9AE}" pid="3" name="MediaServiceImageTags">
    <vt:lpwstr/>
  </property>
</Properties>
</file>